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D1939-5C13-4656-8BBA-489738E29F8E}" type="datetimeFigureOut">
              <a:rPr lang="en-US" smtClean="0"/>
              <a:pPr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986D0-6D5B-4351-AA12-E71EE9E076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thing But the Blood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hapuskan dosa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Dihapuskan</a:t>
            </a:r>
            <a:r>
              <a:rPr lang="en-US" b="1" dirty="0" smtClean="0"/>
              <a:t> </a:t>
            </a:r>
            <a:r>
              <a:rPr lang="en-US" b="1" dirty="0" err="1" smtClean="0"/>
              <a:t>dosaku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3240360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Dihapuskan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O... </a:t>
            </a:r>
            <a:r>
              <a:rPr lang="en-US" sz="1800" b="1" dirty="0" err="1" smtClean="0">
                <a:solidFill>
                  <a:srgbClr val="FF0000"/>
                </a:solidFill>
              </a:rPr>
              <a:t>darah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Tuhanku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sumber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pembasuhku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Sucilah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hidupku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hanya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oleh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darah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Pengampunan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Penyucian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Pendamaian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Dihapuskan dosaku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Hanya Oleh Darah Yesus</dc:title>
  <dc:creator>mary</dc:creator>
  <cp:lastModifiedBy>mary</cp:lastModifiedBy>
  <cp:revision>5</cp:revision>
  <dcterms:created xsi:type="dcterms:W3CDTF">2020-11-15T20:31:45Z</dcterms:created>
  <dcterms:modified xsi:type="dcterms:W3CDTF">2020-11-16T18:01:02Z</dcterms:modified>
</cp:coreProperties>
</file>