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52D62-3DD6-465A-BCE9-63D7CF22505C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6009F-E9D5-4DD0-8FC5-C6C53D989E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àng Yêu Chúa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96544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Càng </a:t>
            </a:r>
            <a:r>
              <a:rPr lang="vi-VN" b="1" dirty="0"/>
              <a:t>Yêu Chúa Hơn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252520" cy="2808312"/>
          </a:xfrm>
        </p:spPr>
        <p:txBody>
          <a:bodyPr numCol="2">
            <a:noAutofit/>
          </a:bodyPr>
          <a:lstStyle/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Lòng tôi kính mến Jêsus, biết nay Ngài thuộc tôi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Chúa quyết bỏ hết mọi ác khiên, Jêsus ôi!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luôn kính mến Jêsus là Cứu Chúa khoan hồng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trước đã kính mến Ngài, nay mến yêu càng nồng.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Lòng tôi mến Chúa bởi Ngài mến tôi thật từ lâu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tôi huyết Chúa đổ, thật cứu ân Ngài rộng sâu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yêu Chúa thêm mãi nhân Ngài đã đính mão gai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trước đã kính mến Ngài, nay vẫn kính yêu hoài.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Lòng tôi mến Chúa, dẫu tại đất hay về nhà Cha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tán mỹ Chúa nguyền hát vang bài thần ca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khi ốm đau lúc trên giường sắp trút hơi tàn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trước đã mến Chúa rày yêu mến thêm nồng nàn</a:t>
            </a:r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Lòng tôi rất thỏa thích vì sắp vô miền lạc khương,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nơi nước sáng láng hằng chúc tôn thờ Hoàng Vương;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Mừng vui cứ hát xướng luôn đội mão hiển vinh hoài;</a:t>
            </a:r>
          </a:p>
          <a:p>
            <a:pPr algn="l"/>
            <a:r>
              <a:rPr lang="vi-V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trước đã mến Chúa, Lòng nay vẫn mến yêu Ngài.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196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Càng Yêu Chúa Hơn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Càng Yêu Chúa Hơn </dc:title>
  <dc:creator>mary</dc:creator>
  <cp:lastModifiedBy>mary</cp:lastModifiedBy>
  <cp:revision>8</cp:revision>
  <dcterms:created xsi:type="dcterms:W3CDTF">2020-11-10T14:54:54Z</dcterms:created>
  <dcterms:modified xsi:type="dcterms:W3CDTF">2020-11-10T16:31:40Z</dcterms:modified>
</cp:coreProperties>
</file>