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5CCF-B1FA-44D1-9DDC-D2E1A0DD163D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EBCD8-69C4-4CC5-A31E-B552F2087F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5CCF-B1FA-44D1-9DDC-D2E1A0DD163D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EBCD8-69C4-4CC5-A31E-B552F2087F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5CCF-B1FA-44D1-9DDC-D2E1A0DD163D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EBCD8-69C4-4CC5-A31E-B552F2087F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5CCF-B1FA-44D1-9DDC-D2E1A0DD163D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EBCD8-69C4-4CC5-A31E-B552F2087F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5CCF-B1FA-44D1-9DDC-D2E1A0DD163D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EBCD8-69C4-4CC5-A31E-B552F2087F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5CCF-B1FA-44D1-9DDC-D2E1A0DD163D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EBCD8-69C4-4CC5-A31E-B552F2087F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5CCF-B1FA-44D1-9DDC-D2E1A0DD163D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EBCD8-69C4-4CC5-A31E-B552F2087F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5CCF-B1FA-44D1-9DDC-D2E1A0DD163D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EBCD8-69C4-4CC5-A31E-B552F2087F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5CCF-B1FA-44D1-9DDC-D2E1A0DD163D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EBCD8-69C4-4CC5-A31E-B552F2087F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5CCF-B1FA-44D1-9DDC-D2E1A0DD163D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EBCD8-69C4-4CC5-A31E-B552F2087F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5CCF-B1FA-44D1-9DDC-D2E1A0DD163D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EBCD8-69C4-4CC5-A31E-B552F2087F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A5CCF-B1FA-44D1-9DDC-D2E1A0DD163D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EBCD8-69C4-4CC5-A31E-B552F2087F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for a thousand tongues to sing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ribu Lidah Patutl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260649"/>
            <a:ext cx="4824536" cy="43204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Beribu</a:t>
            </a:r>
            <a:r>
              <a:rPr lang="en-US" b="1" dirty="0" smtClean="0"/>
              <a:t> </a:t>
            </a:r>
            <a:r>
              <a:rPr lang="en-US" b="1" dirty="0" err="1" smtClean="0"/>
              <a:t>Lidah</a:t>
            </a:r>
            <a:r>
              <a:rPr lang="en-US" b="1" dirty="0" smtClean="0"/>
              <a:t> </a:t>
            </a:r>
            <a:r>
              <a:rPr lang="en-US" b="1" dirty="0" err="1" smtClean="0"/>
              <a:t>Patutlah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908720"/>
            <a:ext cx="6552728" cy="5328592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Beribu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lidah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patutlah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memuji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Dan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mewartakan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kidung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merdu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namaMu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cukuplah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menghibur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sedih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membuat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tenteram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merawat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pedih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betapapun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dibasuh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Iblis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lenyap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lepas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tawanannya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bisu-tuli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soraklah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memuji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Tabibmu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lumpuh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berbangkitlah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sembuh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Tolonglah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mengangkat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suaraku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'Kan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kusebar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agungnya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namaMu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92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Beribu Lidah Patutlah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Beribu Lidah Patutlah</dc:title>
  <dc:creator>mary</dc:creator>
  <cp:lastModifiedBy>mary</cp:lastModifiedBy>
  <cp:revision>3</cp:revision>
  <dcterms:created xsi:type="dcterms:W3CDTF">2020-11-02T14:19:07Z</dcterms:created>
  <dcterms:modified xsi:type="dcterms:W3CDTF">2020-11-03T00:14:57Z</dcterms:modified>
</cp:coreProperties>
</file>