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19B0-C3ED-4BBA-930F-1231B4AC4B1E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6536-DCA3-4160-8FD1-00C1CFBA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19B0-C3ED-4BBA-930F-1231B4AC4B1E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6536-DCA3-4160-8FD1-00C1CFBA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19B0-C3ED-4BBA-930F-1231B4AC4B1E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6536-DCA3-4160-8FD1-00C1CFBA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19B0-C3ED-4BBA-930F-1231B4AC4B1E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6536-DCA3-4160-8FD1-00C1CFBA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19B0-C3ED-4BBA-930F-1231B4AC4B1E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6536-DCA3-4160-8FD1-00C1CFBA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19B0-C3ED-4BBA-930F-1231B4AC4B1E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6536-DCA3-4160-8FD1-00C1CFBA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19B0-C3ED-4BBA-930F-1231B4AC4B1E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6536-DCA3-4160-8FD1-00C1CFBA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19B0-C3ED-4BBA-930F-1231B4AC4B1E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6536-DCA3-4160-8FD1-00C1CFBA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19B0-C3ED-4BBA-930F-1231B4AC4B1E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6536-DCA3-4160-8FD1-00C1CFBA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19B0-C3ED-4BBA-930F-1231B4AC4B1E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6536-DCA3-4160-8FD1-00C1CFBA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19B0-C3ED-4BBA-930F-1231B4AC4B1E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6536-DCA3-4160-8FD1-00C1CFBA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219B0-C3ED-4BBA-930F-1231B4AC4B1E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C6536-DCA3-4160-8FD1-00C1CFBAE25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nd Can it be That I should Gai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ong Ligaya ang Makakam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6552728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Anong</a:t>
            </a:r>
            <a:r>
              <a:rPr lang="en-US" b="1" dirty="0" smtClean="0"/>
              <a:t> </a:t>
            </a:r>
            <a:r>
              <a:rPr lang="en-US" b="1" dirty="0" err="1" smtClean="0"/>
              <a:t>Ligaya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Makakamit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6480720" cy="568863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makakamit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kung banal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maglilinis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karumihan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maalis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a-king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nabayubay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Nabayubay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banal,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nakipamuhay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nalugmok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ini-alay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nilikhang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namamanglaw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marangal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nag-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nanlu-paypay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kalangitan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hinubad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kadiosan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namatay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ini-alay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kaloob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inihandog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Iniligtas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parusa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inalis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sakop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pagsinta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ihahandog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namatay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182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Anong Ligaya ang Makakamit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Manliligtas ang nagdugo</dc:title>
  <dc:creator>mary</dc:creator>
  <cp:lastModifiedBy>mary</cp:lastModifiedBy>
  <cp:revision>5</cp:revision>
  <dcterms:created xsi:type="dcterms:W3CDTF">2020-11-27T17:12:36Z</dcterms:created>
  <dcterms:modified xsi:type="dcterms:W3CDTF">2020-11-27T19:35:19Z</dcterms:modified>
</cp:coreProperties>
</file>