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C6DC5-DA97-4BB1-A764-7247DBFCEEB9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9AAB-0D28-44E2-BC07-6AB466253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C6DC5-DA97-4BB1-A764-7247DBFCEEB9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9AAB-0D28-44E2-BC07-6AB466253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C6DC5-DA97-4BB1-A764-7247DBFCEEB9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9AAB-0D28-44E2-BC07-6AB466253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C6DC5-DA97-4BB1-A764-7247DBFCEEB9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9AAB-0D28-44E2-BC07-6AB466253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C6DC5-DA97-4BB1-A764-7247DBFCEEB9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9AAB-0D28-44E2-BC07-6AB466253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C6DC5-DA97-4BB1-A764-7247DBFCEEB9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9AAB-0D28-44E2-BC07-6AB466253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C6DC5-DA97-4BB1-A764-7247DBFCEEB9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9AAB-0D28-44E2-BC07-6AB466253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C6DC5-DA97-4BB1-A764-7247DBFCEEB9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9AAB-0D28-44E2-BC07-6AB466253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C6DC5-DA97-4BB1-A764-7247DBFCEEB9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9AAB-0D28-44E2-BC07-6AB466253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C6DC5-DA97-4BB1-A764-7247DBFCEEB9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9AAB-0D28-44E2-BC07-6AB466253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C6DC5-DA97-4BB1-A764-7247DBFCEEB9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9AAB-0D28-44E2-BC07-6AB466253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C6DC5-DA97-4BB1-A764-7247DBFCEEB9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A9AAB-0D28-44E2-BC07-6AB466253D2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ngels We Have Heard On High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lam raya berkumand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188640"/>
            <a:ext cx="5688632" cy="404664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Alam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raya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berkumandang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836712"/>
            <a:ext cx="5544616" cy="4730080"/>
          </a:xfrm>
        </p:spPr>
        <p:txBody>
          <a:bodyPr>
            <a:noAutofit/>
          </a:bodyPr>
          <a:lstStyle/>
          <a:p>
            <a:pPr algn="l"/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1.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Alam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raya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berkumandang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oleh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pujian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mulia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;</a:t>
            </a:r>
          </a:p>
          <a:p>
            <a:pPr algn="l"/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dari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gunung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dari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padang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kidung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malaikat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bergema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</a:t>
            </a:r>
          </a:p>
          <a:p>
            <a:pPr algn="l"/>
            <a:endParaRPr lang="en-US" sz="1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en-US" sz="1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Refrain</a:t>
            </a:r>
          </a:p>
          <a:p>
            <a:pPr algn="l"/>
            <a:r>
              <a:rPr lang="en-US" sz="1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Gloria in </a:t>
            </a:r>
            <a:r>
              <a:rPr lang="en-US" sz="1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excelsis</a:t>
            </a:r>
            <a:r>
              <a:rPr lang="en-US" sz="1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Deo</a:t>
            </a:r>
            <a:r>
              <a:rPr lang="en-US" sz="1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!  Gloria in </a:t>
            </a:r>
            <a:r>
              <a:rPr lang="en-US" sz="1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excelcis</a:t>
            </a:r>
            <a:r>
              <a:rPr lang="en-US" sz="1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1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Deo</a:t>
            </a:r>
            <a:r>
              <a:rPr lang="en-US" sz="1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!</a:t>
            </a:r>
          </a:p>
          <a:p>
            <a:pPr algn="l"/>
            <a:endParaRPr lang="en-US" sz="1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2.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Hai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gembala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kar'na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apa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sambutan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ini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menggegar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</a:p>
          <a:p>
            <a:pPr algn="l"/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Bagi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Maharaja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siapa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sorak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sorgawi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terdengar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</a:p>
          <a:p>
            <a:pPr algn="l"/>
            <a:endParaRPr lang="en-US" sz="1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3.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Sudah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lahir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Jurus'lamat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itu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berita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lagunya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pPr algn="l"/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Puji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dan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syukur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dan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hormat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dipersembahkan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padaNya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pPr algn="l"/>
            <a:endParaRPr lang="en-US" sz="1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4.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Ikutilah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hai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gembala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nyanyian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sorga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yang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merdu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;</a:t>
            </a:r>
          </a:p>
          <a:p>
            <a:pPr algn="l"/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mainkan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suling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dan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rebana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dan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bersyukur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di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hatimu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!</a:t>
            </a:r>
          </a:p>
          <a:p>
            <a:pPr algn="l"/>
            <a:endParaRPr lang="en-US" sz="1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Mari,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kita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pun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kesana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untuk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melihat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Putera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pPr algn="l"/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Mari,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kita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persembahkan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suara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dan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hati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padaNya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!</a:t>
            </a:r>
          </a:p>
          <a:p>
            <a:pPr algn="l"/>
            <a:endParaRPr lang="en-US" sz="1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108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Alam raya berkumandang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Alam raya berkumandang</dc:title>
  <dc:creator>mary</dc:creator>
  <cp:lastModifiedBy>mary</cp:lastModifiedBy>
  <cp:revision>4</cp:revision>
  <dcterms:created xsi:type="dcterms:W3CDTF">2020-11-04T16:29:00Z</dcterms:created>
  <dcterms:modified xsi:type="dcterms:W3CDTF">2020-11-04T17:57:25Z</dcterms:modified>
</cp:coreProperties>
</file>