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8B3D3-75EE-4D0F-A40C-C4B87F612CB2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60C2-2B5C-4811-A9B0-31CF12545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8B3D3-75EE-4D0F-A40C-C4B87F612CB2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60C2-2B5C-4811-A9B0-31CF12545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8B3D3-75EE-4D0F-A40C-C4B87F612CB2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60C2-2B5C-4811-A9B0-31CF12545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8B3D3-75EE-4D0F-A40C-C4B87F612CB2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60C2-2B5C-4811-A9B0-31CF12545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8B3D3-75EE-4D0F-A40C-C4B87F612CB2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60C2-2B5C-4811-A9B0-31CF12545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8B3D3-75EE-4D0F-A40C-C4B87F612CB2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60C2-2B5C-4811-A9B0-31CF12545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8B3D3-75EE-4D0F-A40C-C4B87F612CB2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60C2-2B5C-4811-A9B0-31CF12545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8B3D3-75EE-4D0F-A40C-C4B87F612CB2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60C2-2B5C-4811-A9B0-31CF12545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8B3D3-75EE-4D0F-A40C-C4B87F612CB2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60C2-2B5C-4811-A9B0-31CF12545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8B3D3-75EE-4D0F-A40C-C4B87F612CB2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60C2-2B5C-4811-A9B0-31CF12545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8B3D3-75EE-4D0F-A40C-C4B87F612CB2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60C2-2B5C-4811-A9B0-31CF12545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8B3D3-75EE-4D0F-A40C-C4B87F612CB2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260C2-2B5C-4811-A9B0-31CF125450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超乎一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260648"/>
            <a:ext cx="2448272" cy="578495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sz="4900" b="1" dirty="0" smtClean="0"/>
              <a:t>超乎一切</a:t>
            </a:r>
            <a:r>
              <a:rPr lang="ko-KR" altLang="en-US" sz="4900" b="1" dirty="0"/>
              <a:t/>
            </a:r>
            <a:br>
              <a:rPr lang="ko-KR" altLang="en-US" sz="4900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3096344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超越眾能力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超越眾王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超越眾全地和一切被造的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超越眾人的智慧和道路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是祢創造宇宙和萬物</a:t>
            </a: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超越眾王國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超越權勢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超越世人理解的奇妙知識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超越世上的金銀和財富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沒什麼比有祢更富足</a:t>
            </a: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副歌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釘十架被埋石洞裡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犧牲自己孤獨地被拋棄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像玫瑰被踐踏在地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降低自己因祢愛我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超越一切﻿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118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超乎一切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超乎一切 </dc:title>
  <dc:creator>mary</dc:creator>
  <cp:lastModifiedBy>mary</cp:lastModifiedBy>
  <cp:revision>4</cp:revision>
  <dcterms:created xsi:type="dcterms:W3CDTF">2020-10-08T15:27:11Z</dcterms:created>
  <dcterms:modified xsi:type="dcterms:W3CDTF">2020-10-10T14:08:10Z</dcterms:modified>
</cp:coreProperties>
</file>