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50ADB-86A9-4FBA-9742-E6FD33726F8F}" type="datetimeFigureOut">
              <a:rPr lang="en-US" smtClean="0"/>
              <a:pPr/>
              <a:t>10/2/2020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E8756-0F9D-459C-BBE5-0D0578B863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弱き者よ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4088" y="0"/>
            <a:ext cx="2304256" cy="476672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弱気者よ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8024" y="548680"/>
            <a:ext cx="3528392" cy="568863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弱き者よ  我にすべて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任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まか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せよやと  主はのたもう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主によりて  贖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800" b="1" smtClean="0">
                <a:solidFill>
                  <a:srgbClr val="FF0000"/>
                </a:solidFill>
              </a:rPr>
              <a:t>あがな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800" b="1" smtClean="0">
                <a:solidFill>
                  <a:srgbClr val="FF0000"/>
                </a:solidFill>
              </a:rPr>
              <a:t>わる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我が身の幸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800" b="1" smtClean="0">
                <a:solidFill>
                  <a:srgbClr val="FF0000"/>
                </a:solidFill>
              </a:rPr>
              <a:t>さち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800" b="1" smtClean="0">
                <a:solidFill>
                  <a:srgbClr val="FF0000"/>
                </a:solidFill>
              </a:rPr>
              <a:t>は  みな主にあり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岩のごとく  固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かた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き心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砕くものは  御力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みちから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のみ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我に何の  勲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いさお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しあらん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ただ主の血に  清くせらる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死の床より  起くるその日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勇み歌わん  主の御勲</a:t>
            </a:r>
            <a:r>
              <a:rPr lang="ja-JP" altLang="en-US" sz="18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133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弱気者よ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救い主が 語りかける</dc:title>
  <dc:creator>mary</dc:creator>
  <cp:lastModifiedBy>mary</cp:lastModifiedBy>
  <cp:revision>10</cp:revision>
  <dcterms:created xsi:type="dcterms:W3CDTF">2020-10-01T16:59:13Z</dcterms:created>
  <dcterms:modified xsi:type="dcterms:W3CDTF">2020-10-02T15:22:42Z</dcterms:modified>
</cp:coreProperties>
</file>