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5470-1F54-4DD4-91C5-8275EFAE2E8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D0B17-FE76-43DC-86DD-AFCF2F81F4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充滿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476672"/>
            <a:ext cx="1872208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充滿我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1340768"/>
            <a:ext cx="3744416" cy="4851920"/>
          </a:xfrm>
        </p:spPr>
        <p:txBody>
          <a:bodyPr>
            <a:norm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真理聖靈在我心中 自由運行作善工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發出亮光照耀啟示 使我識主並自己</a:t>
            </a: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zh-CN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充滿我 充滿我 耶穌今來充滿我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榮耀聖靈今充滿我 願主現今充滿我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.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阿们</a:t>
            </a:r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將我器皿完全倒空 污穢渣滓除乾淨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用主言語使我成聖 平安喜樂常得勝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有如渴鹿愛慕溪水 我心渴慕主恩惠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活水江河願主湧起 自我心中流不息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不是倚靠勢力才能 惟獨仰賴活聖靈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心眼光明靈耳開通 聖潔器皿合主用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充滿我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求充满我歌</dc:title>
  <dc:creator>mary</dc:creator>
  <cp:lastModifiedBy>mary</cp:lastModifiedBy>
  <cp:revision>5</cp:revision>
  <dcterms:created xsi:type="dcterms:W3CDTF">2020-10-13T16:10:11Z</dcterms:created>
  <dcterms:modified xsi:type="dcterms:W3CDTF">2020-10-13T17:51:29Z</dcterms:modified>
</cp:coreProperties>
</file>