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52EE-ACEE-465A-AE62-B412B0417CF5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D78EC-CDA3-4517-8BF2-BED66E685F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52EE-ACEE-465A-AE62-B412B0417CF5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D78EC-CDA3-4517-8BF2-BED66E685F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52EE-ACEE-465A-AE62-B412B0417CF5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D78EC-CDA3-4517-8BF2-BED66E685F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52EE-ACEE-465A-AE62-B412B0417CF5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D78EC-CDA3-4517-8BF2-BED66E685F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52EE-ACEE-465A-AE62-B412B0417CF5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D78EC-CDA3-4517-8BF2-BED66E685F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52EE-ACEE-465A-AE62-B412B0417CF5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D78EC-CDA3-4517-8BF2-BED66E685F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52EE-ACEE-465A-AE62-B412B0417CF5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D78EC-CDA3-4517-8BF2-BED66E685F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52EE-ACEE-465A-AE62-B412B0417CF5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D78EC-CDA3-4517-8BF2-BED66E685F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52EE-ACEE-465A-AE62-B412B0417CF5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D78EC-CDA3-4517-8BF2-BED66E685F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52EE-ACEE-465A-AE62-B412B0417CF5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D78EC-CDA3-4517-8BF2-BED66E685F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52EE-ACEE-465A-AE62-B412B0417CF5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D78EC-CDA3-4517-8BF2-BED66E685F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52EE-ACEE-465A-AE62-B412B0417CF5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D78EC-CDA3-4517-8BF2-BED66E685FA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a Fountain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4491227" y="908720"/>
            <a:ext cx="4652773" cy="48691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とうとき泉あ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528392" cy="620688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ja-JP" altLang="en-US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b="1" smtClean="0"/>
              <a:t>と</a:t>
            </a:r>
            <a:r>
              <a:rPr lang="ja-JP" altLang="en-US" b="1"/>
              <a:t>うとき泉あり</a:t>
            </a:r>
            <a:br>
              <a:rPr lang="ja-JP" altLang="en-US" b="1"/>
            </a:br>
            <a:r>
              <a:rPr lang="ja-JP" altLang="en-US" b="1"/>
              <a:t/>
            </a:r>
            <a:br>
              <a:rPr lang="ja-JP" altLang="en-US" b="1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6984776" cy="5860032"/>
          </a:xfrm>
        </p:spPr>
        <p:txBody>
          <a:bodyPr>
            <a:noAutofit/>
          </a:bodyPr>
          <a:lstStyle/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尊き泉あり　その内より  インマヌエルの血ぞ　溢れ流る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罪に悩む者　くぐり入らば  汚れは洗われ　滲しみは消されん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今際いまわの際きわにて　盗人ぬすびとさえ  喜び仰ぎし　泉なれば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ためらわで我も　彼のごとく   ことごと洗われん　汚れをみな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殺され給いし　小羊なる  主の血の力に　変わりあらじ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世より選ばれし　神の民の  聖潔きよめの恵みを　受くるまでは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主よ汝なが傷より　流るる血を  信仰の目を上げて　仰ぎしより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贖いの愛は　我が心を  慰め導く　歌となりぬ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回らぬ舌もて　歌いぬれど  栄えの御国に　移されなば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心ゆくばかり　いとも妙たえに  救いの力を　たたえ歌わん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とうとき泉あり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尊き泉あり</dc:title>
  <dc:creator>mary</dc:creator>
  <cp:lastModifiedBy>mary</cp:lastModifiedBy>
  <cp:revision>4</cp:revision>
  <dcterms:created xsi:type="dcterms:W3CDTF">2020-10-16T15:21:32Z</dcterms:created>
  <dcterms:modified xsi:type="dcterms:W3CDTF">2020-10-16T16:13:05Z</dcterms:modified>
</cp:coreProperties>
</file>