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6890-010E-4D39-AACC-8EC1D4B85B03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3682C-B201-41E9-8A72-EE768E73A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すべてにまさっ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1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す</a:t>
            </a:r>
            <a:r>
              <a:rPr lang="ja-JP" altLang="en-US" b="1"/>
              <a:t>べてにまさって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600400" cy="547260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世界のすべてを                               創られて治める方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この世の知恵 力にも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まさる唯一の方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</a:t>
            </a:r>
            <a:r>
              <a:rPr lang="ko-KR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国々                      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その富と栄光さえ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比べることは出来ない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全てにまさる方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十字架で苦しまれ 死なれた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バラのように 孤独で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踏みつけられても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私を愛して下さった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すべてにまさって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すべてにまさって </dc:title>
  <dc:creator>mary</dc:creator>
  <cp:lastModifiedBy>mary</cp:lastModifiedBy>
  <cp:revision>8</cp:revision>
  <dcterms:created xsi:type="dcterms:W3CDTF">2020-10-03T15:06:37Z</dcterms:created>
  <dcterms:modified xsi:type="dcterms:W3CDTF">2020-10-05T14:23:25Z</dcterms:modified>
</cp:coreProperties>
</file>