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CD379-419A-4AC1-9FB4-13BF7C37EEEC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187C4-5D89-4F69-9394-E488398706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พลง ยิ่งกว่าสิ่งใ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เพลง </a:t>
            </a:r>
            <a:r>
              <a:rPr lang="th-TH" b="1" dirty="0"/>
              <a:t>ยิ่งกว่าสิ่งใด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608512" cy="540060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ทรงอยู่เหนือฤทธา และเหล่าราชา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ทรงอยู่เหนือบรรดา สิ่งของที่ทรงสร้างมา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ทรงอยู่เหนือปัญญา วิถีของปวงประชา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ทรงอยู่ก่อนโลกนี้ ได้สร้างขึ้นมา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ทรงอยู่เหนือดินแดน และเหล่าบัลลังก์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ทรงอยู่เหนือโลกา ที่แสนจะอัศจรรย์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พระองค์งามล้ำ เกินเพชรพลอยอันเลิศล้น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ใครผู้ใดจะล้ำค่าเกินพระองค์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ทรงถูกตรึง พระศพอยู่ในอุโมงค์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ทรงวายพระชนม์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ถูกปล่อยทอดทิ้งเดียวดาย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เหมือนกุหลาบ ช้ำเพราะโดนกระทำ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ทรงยอมต้อยต่ำ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เพราะคิดถึงฉัน กว่าสิ่งใด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เพลง ยิ่งกว่าสิ่งใด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เพลง ยิ่งกว่าสิ่งใด </dc:title>
  <dc:creator>mary</dc:creator>
  <cp:lastModifiedBy>mary</cp:lastModifiedBy>
  <cp:revision>4</cp:revision>
  <dcterms:created xsi:type="dcterms:W3CDTF">2020-10-07T13:35:34Z</dcterms:created>
  <dcterms:modified xsi:type="dcterms:W3CDTF">2020-10-08T14:42:05Z</dcterms:modified>
</cp:coreProperties>
</file>