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B3D3E-F062-4296-BCB3-8AD0691CB2E6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D84D4-9F05-4BD5-95EE-B9C395F4D2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D84D4-9F05-4BD5-95EE-B9C395F4D27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1CA57-9F3D-4C54-8463-890FA5D7AF74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B4C37-D92D-4D90-ABDA-B1E26A43EA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636912"/>
            <a:ext cx="9144000" cy="4221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จ้ายิ่งใหญ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672408" cy="476672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พระเจ้ายิ่งใหญ่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268760"/>
            <a:ext cx="8964488" cy="2952328"/>
          </a:xfrm>
        </p:spPr>
        <p:txBody>
          <a:bodyPr numCol="2">
            <a:noAutofit/>
          </a:bodyPr>
          <a:lstStyle/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1.พระองค์เจ้าข้า ข้าฯเฝ้ามองดูด้วยยำเกรง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เพราะพระองค์เองเป็นผู้สร้างจักรวาล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เมื่อมองดูดาวเมื่อคราวยินเสียงฟ้าคำราม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เห็นฝีพระหัตถ์ของพระองค์บนท้องฟ้า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700" b="1" dirty="0" smtClean="0">
                <a:solidFill>
                  <a:srgbClr val="FF0000"/>
                </a:solidFill>
              </a:rPr>
              <a:t>ร้องรับ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700" b="1" dirty="0" smtClean="0">
                <a:solidFill>
                  <a:srgbClr val="FF0000"/>
                </a:solidFill>
              </a:rPr>
              <a:t>จิตข้าฯสรรเสริญ </a:t>
            </a:r>
            <a:r>
              <a:rPr lang="th-TH" sz="1700" b="1" dirty="0" smtClean="0">
                <a:solidFill>
                  <a:srgbClr val="FF0000"/>
                </a:solidFill>
              </a:rPr>
              <a:t>พระ</a:t>
            </a:r>
            <a:r>
              <a:rPr lang="th-TH" sz="1700" b="1" dirty="0" smtClean="0">
                <a:solidFill>
                  <a:srgbClr val="FF0000"/>
                </a:solidFill>
              </a:rPr>
              <a:t>เจ้าองค์พระผู้ช่วย</a:t>
            </a:r>
          </a:p>
          <a:p>
            <a:pPr algn="l"/>
            <a:r>
              <a:rPr lang="th-TH" sz="1700" b="1" dirty="0" smtClean="0">
                <a:solidFill>
                  <a:srgbClr val="FF0000"/>
                </a:solidFill>
              </a:rPr>
              <a:t>พระเจ้ายิ่งใหญ่ 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th-TH" sz="1700" b="1" dirty="0" smtClean="0">
                <a:solidFill>
                  <a:srgbClr val="FF0000"/>
                </a:solidFill>
              </a:rPr>
              <a:t>พระ</a:t>
            </a:r>
            <a:r>
              <a:rPr lang="th-TH" sz="1700" b="1" dirty="0" smtClean="0">
                <a:solidFill>
                  <a:srgbClr val="FF0000"/>
                </a:solidFill>
              </a:rPr>
              <a:t>เจ้ายิ่งใหญ่  (</a:t>
            </a:r>
            <a:r>
              <a:rPr lang="en-US" sz="1700" b="1" dirty="0" smtClean="0">
                <a:solidFill>
                  <a:srgbClr val="FF0000"/>
                </a:solidFill>
              </a:rPr>
              <a:t>X2)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เมื่อข้าฯคิดถึงพระเจ้าผู้ไม่ทรงเสียดาย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พระบุตรองค์เดียวเสด็จมาเป็นผู้ไถ่ 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ถูกทรมานตรึงไว้บนกางเขนเพื่อข้าฯ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ข้าฯขอบพระคุณที่พระองค์ทรงเมตตา 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3.พระคริสต์กลับมาด้วยเสียงแตรดังก้องเวหา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เพื่อมารับข้าฯกลับไปอยู่ในเมืองฟ้า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ข้าฯจะกราบลงที่พระบาทาด้วยถ่อมใจ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และสรรเสริญว่าพระเจ้าของข้าฯยิ่งใหญ่</a:t>
            </a: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131</Words>
  <Application>Microsoft Office PowerPoint</Application>
  <PresentationFormat>On-screen Show (4:3)</PresentationFormat>
  <Paragraphs>24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พระเจ้ายิ่งใหญ่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พระเจ้ายิ่งใหญ่</dc:title>
  <dc:creator>mary</dc:creator>
  <cp:lastModifiedBy>mary</cp:lastModifiedBy>
  <cp:revision>7</cp:revision>
  <dcterms:created xsi:type="dcterms:W3CDTF">2020-10-24T01:22:04Z</dcterms:created>
  <dcterms:modified xsi:type="dcterms:W3CDTF">2020-10-24T14:13:20Z</dcterms:modified>
</cp:coreProperties>
</file>