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B9DE-C8EF-44FA-B1E7-5771E86C01D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48A-36D4-447C-BAEC-6CE11A7029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B9DE-C8EF-44FA-B1E7-5771E86C01D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48A-36D4-447C-BAEC-6CE11A7029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B9DE-C8EF-44FA-B1E7-5771E86C01D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48A-36D4-447C-BAEC-6CE11A7029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B9DE-C8EF-44FA-B1E7-5771E86C01D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48A-36D4-447C-BAEC-6CE11A7029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B9DE-C8EF-44FA-B1E7-5771E86C01D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48A-36D4-447C-BAEC-6CE11A7029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B9DE-C8EF-44FA-B1E7-5771E86C01D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48A-36D4-447C-BAEC-6CE11A7029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B9DE-C8EF-44FA-B1E7-5771E86C01D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48A-36D4-447C-BAEC-6CE11A7029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B9DE-C8EF-44FA-B1E7-5771E86C01D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48A-36D4-447C-BAEC-6CE11A7029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B9DE-C8EF-44FA-B1E7-5771E86C01D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48A-36D4-447C-BAEC-6CE11A7029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B9DE-C8EF-44FA-B1E7-5771E86C01D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48A-36D4-447C-BAEC-6CE11A7029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AB9DE-C8EF-44FA-B1E7-5771E86C01D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B848A-36D4-447C-BAEC-6CE11A7029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AB9DE-C8EF-44FA-B1E7-5771E86C01D7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B848A-36D4-447C-BAEC-6CE11A7029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ver O'er Me, Holy Spirit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อทรงเติมให้เต็มใจข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1"/>
            <a:ext cx="5328592" cy="3600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/>
              <a:t>ขอทรงเติมให้เต็มใจข้า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07704" y="610136"/>
            <a:ext cx="28803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 smtClean="0"/>
              <a:t>1.ขอสวมทับทรงชำระใจ  </a:t>
            </a:r>
          </a:p>
          <a:p>
            <a:r>
              <a:rPr lang="th-TH" sz="1600" dirty="0" smtClean="0"/>
              <a:t>โอพระวิญญาณทรงเจิมเกล้าไว้</a:t>
            </a:r>
          </a:p>
          <a:p>
            <a:r>
              <a:rPr lang="th-TH" sz="1600" dirty="0" smtClean="0"/>
              <a:t>เติมให้เต็มดวงใจของข้าฯ</a:t>
            </a:r>
          </a:p>
          <a:p>
            <a:r>
              <a:rPr lang="th-TH" sz="1600" dirty="0" smtClean="0"/>
              <a:t>โปรดเสด็จมาในใจเดี๋ยวนี้</a:t>
            </a:r>
          </a:p>
          <a:p>
            <a:endParaRPr lang="th-TH" sz="1600" dirty="0" smtClean="0"/>
          </a:p>
          <a:p>
            <a:r>
              <a:rPr lang="th-TH" sz="1600" dirty="0" smtClean="0">
                <a:solidFill>
                  <a:srgbClr val="FF0000"/>
                </a:solidFill>
              </a:rPr>
              <a:t>ร้องรับ </a:t>
            </a:r>
          </a:p>
          <a:p>
            <a:r>
              <a:rPr lang="th-TH" sz="1600" dirty="0" smtClean="0">
                <a:solidFill>
                  <a:srgbClr val="FF0000"/>
                </a:solidFill>
              </a:rPr>
              <a:t>พระวิญญาณเสด็จมา </a:t>
            </a:r>
          </a:p>
          <a:p>
            <a:r>
              <a:rPr lang="th-TH" sz="1600" dirty="0" smtClean="0">
                <a:solidFill>
                  <a:srgbClr val="FF0000"/>
                </a:solidFill>
              </a:rPr>
              <a:t>ขอทรงเติมให้เต็มใจข้าฯ</a:t>
            </a:r>
          </a:p>
          <a:p>
            <a:r>
              <a:rPr lang="th-TH" sz="1600" dirty="0" smtClean="0">
                <a:solidFill>
                  <a:srgbClr val="FF0000"/>
                </a:solidFill>
              </a:rPr>
              <a:t>เติมให้เต็มดวงใจของข้าฯ</a:t>
            </a:r>
          </a:p>
          <a:p>
            <a:r>
              <a:rPr lang="th-TH" sz="1600" dirty="0" smtClean="0">
                <a:solidFill>
                  <a:srgbClr val="FF0000"/>
                </a:solidFill>
              </a:rPr>
              <a:t>โปรดเสด็จมาในใจเดี๋ยวนี้</a:t>
            </a:r>
          </a:p>
          <a:p>
            <a:endParaRPr lang="th-TH" sz="1600" dirty="0" smtClean="0"/>
          </a:p>
          <a:p>
            <a:r>
              <a:rPr lang="th-TH" sz="1600" dirty="0" smtClean="0"/>
              <a:t>2.พระวิญญาณทรงเติมข้าฯได้ </a:t>
            </a:r>
          </a:p>
          <a:p>
            <a:r>
              <a:rPr lang="th-TH" sz="1600" dirty="0" smtClean="0"/>
              <a:t>ข้าฯไม่รู้ว่าทรงเติมอย่างไร</a:t>
            </a:r>
          </a:p>
          <a:p>
            <a:r>
              <a:rPr lang="th-TH" sz="1600" dirty="0" smtClean="0"/>
              <a:t>ข้าฯต้องการพระองค์นักหนา</a:t>
            </a:r>
          </a:p>
          <a:p>
            <a:r>
              <a:rPr lang="th-TH" sz="1600" dirty="0" smtClean="0"/>
              <a:t>โปรดเสด็จมาในใจเดี๋ยวนี้</a:t>
            </a:r>
          </a:p>
          <a:p>
            <a:endParaRPr lang="th-TH" sz="1600" dirty="0" smtClean="0"/>
          </a:p>
          <a:p>
            <a:r>
              <a:rPr lang="th-TH" sz="1600" dirty="0" smtClean="0"/>
              <a:t>3.ข้าฯเป็นคนอ่อนแอแย่แล้ว</a:t>
            </a:r>
          </a:p>
          <a:p>
            <a:r>
              <a:rPr lang="th-TH" sz="1600" dirty="0" smtClean="0"/>
              <a:t>ใจไม่ผ่องแผ้วขอกราบบาทา</a:t>
            </a:r>
          </a:p>
          <a:p>
            <a:r>
              <a:rPr lang="th-TH" sz="1600" dirty="0" smtClean="0"/>
              <a:t>พระวิญญาณประทานพรกล้า</a:t>
            </a:r>
          </a:p>
          <a:p>
            <a:r>
              <a:rPr lang="th-TH" sz="1600" dirty="0" smtClean="0"/>
              <a:t>ขอเติมใจข้าให้เต็มเดี๋ยวนี้</a:t>
            </a:r>
          </a:p>
          <a:p>
            <a:endParaRPr lang="th-TH" sz="1600" dirty="0" smtClean="0"/>
          </a:p>
          <a:p>
            <a:r>
              <a:rPr lang="th-TH" sz="1600" dirty="0" smtClean="0"/>
              <a:t>4.ทรงเล้าโลมอวยพรรักษา</a:t>
            </a:r>
          </a:p>
          <a:p>
            <a:r>
              <a:rPr lang="th-TH" sz="1600" dirty="0" smtClean="0"/>
              <a:t>ห้อมล้อมใจข้าท่วมหัวท่วมหู</a:t>
            </a:r>
          </a:p>
          <a:p>
            <a:r>
              <a:rPr lang="th-TH" sz="1600" dirty="0" smtClean="0"/>
              <a:t>ผู้เล้าโลมอวยพรรักษา</a:t>
            </a:r>
          </a:p>
          <a:p>
            <a:r>
              <a:rPr lang="th-TH" sz="1600" dirty="0" smtClean="0"/>
              <a:t>เชิญมาทรงเติมให้เต็มเดี๋ยวนี้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135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ขอทรงเติมให้เต็มใจข้า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ขอทรงเติมให้เต็มใจข้า</dc:title>
  <dc:creator>mary</dc:creator>
  <cp:lastModifiedBy>mary</cp:lastModifiedBy>
  <cp:revision>6</cp:revision>
  <dcterms:created xsi:type="dcterms:W3CDTF">2020-10-13T17:06:56Z</dcterms:created>
  <dcterms:modified xsi:type="dcterms:W3CDTF">2020-10-13T17:54:03Z</dcterms:modified>
</cp:coreProperties>
</file>