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7CE50-AB14-4CC7-A2C0-D59C72C00166}" type="datetimeFigureOut">
              <a:rPr lang="en-US" smtClean="0"/>
              <a:pPr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AFACE-804F-4011-B1C2-5B95A1EB92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ेशूले पूरै तिर्नुभ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14800" cy="536575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येशूले पूरै </a:t>
            </a:r>
            <a:r>
              <a:rPr lang="hi-IN" b="1" dirty="0" smtClean="0"/>
              <a:t>तिर्नुभो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5181600" cy="4191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उद्धारकर्ता भन्नुहुन्छ, तिमी औधी कमजोर छौ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प्रार्थनामा जाग रह, पुरै शक्ति मबाट लेउ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येशूले </a:t>
            </a:r>
            <a:r>
              <a:rPr lang="hi-IN" b="1" dirty="0" smtClean="0">
                <a:solidFill>
                  <a:srgbClr val="FF0000"/>
                </a:solidFill>
              </a:rPr>
              <a:t>पूरै तिर्नुभो, ऋणी म उहाँको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पापले छोडेथ्यो रातो दाग, उहाँले हिउँसरी पार्नुभो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प्रभु साच्चै म पाउछु, तपाईको सामर्थ्य अब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केवल त्यसले कोर भाग्छ, गाल्छ ढुङगाको ह्रदय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तपाईको अनुग्रह पाउन, छैन असल केहि ममा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सेतै पारी धुन्छु मेरा वस्त्र, क्रुसको रगतमा</a:t>
            </a: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अनि पूर्ण भई उहाँमा, उभिँदा सामु सिंहासन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अझै भन्नेछु येशू मरे बचाउन मेरो </a:t>
            </a:r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प्राण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येशूले पूरै तिर्नुभो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येशूले पूरै तिर्नुभो nepali</dc:title>
  <dc:creator>FRONT</dc:creator>
  <cp:lastModifiedBy>FRONT</cp:lastModifiedBy>
  <cp:revision>7</cp:revision>
  <dcterms:created xsi:type="dcterms:W3CDTF">2024-01-01T20:21:32Z</dcterms:created>
  <dcterms:modified xsi:type="dcterms:W3CDTF">2024-01-02T17:02:48Z</dcterms:modified>
</cp:coreProperties>
</file>