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>
        <p:scale>
          <a:sx n="69" d="100"/>
          <a:sy n="69" d="100"/>
        </p:scale>
        <p:origin x="-1709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5DD1-3AB6-40CC-B68E-72D80AD2C520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667A0-EAB3-4857-9A33-A62EDD22DE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5DD1-3AB6-40CC-B68E-72D80AD2C520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667A0-EAB3-4857-9A33-A62EDD22DE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5DD1-3AB6-40CC-B68E-72D80AD2C520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667A0-EAB3-4857-9A33-A62EDD22DE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5DD1-3AB6-40CC-B68E-72D80AD2C520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667A0-EAB3-4857-9A33-A62EDD22DE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5DD1-3AB6-40CC-B68E-72D80AD2C520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667A0-EAB3-4857-9A33-A62EDD22DE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5DD1-3AB6-40CC-B68E-72D80AD2C520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667A0-EAB3-4857-9A33-A62EDD22DE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5DD1-3AB6-40CC-B68E-72D80AD2C520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667A0-EAB3-4857-9A33-A62EDD22DE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5DD1-3AB6-40CC-B68E-72D80AD2C520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667A0-EAB3-4857-9A33-A62EDD22DE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5DD1-3AB6-40CC-B68E-72D80AD2C520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667A0-EAB3-4857-9A33-A62EDD22DE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5DD1-3AB6-40CC-B68E-72D80AD2C520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667A0-EAB3-4857-9A33-A62EDD22DE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5DD1-3AB6-40CC-B68E-72D80AD2C520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667A0-EAB3-4857-9A33-A62EDD22DE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25DD1-3AB6-40CC-B68E-72D80AD2C520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667A0-EAB3-4857-9A33-A62EDD22DE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하나님 지으신 모든 세계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212976"/>
            <a:ext cx="9144000" cy="36450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نفسي تغني يا مخلص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816424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/>
              <a:t>نفسي تغني يا مخلصي</a:t>
            </a:r>
            <a:r>
              <a:rPr lang="ar-AE" b="1" dirty="0"/>
              <a:t/>
            </a:r>
            <a:br>
              <a:rPr lang="ar-AE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764704"/>
            <a:ext cx="6912768" cy="4464496"/>
          </a:xfrm>
        </p:spPr>
        <p:txBody>
          <a:bodyPr numCol="2"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1 - يا سيدي لما أرى نجومكْ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وكلَّ ما يدور في الأفلاكْ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أسمعُ صوت الرعد في غيومكْ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وكلَّها قد صنعت يداكْ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نفسي تغني يا مخلصي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ما أعظمك ما أعظمك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نفسي تغني يا مخلصي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ما أعظمك ما أعظمك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وحينما أسيرُ في الأدغالِ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وأسمعُ التغريدَ في الأغصانْ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يجتمعُ الماء من الجبالِ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خريره يأتي مع الألحانْ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وكلَّما ذكرتُ كيف ربي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قد بذلَ ابنه عن الخطاهْ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بموتِهِ أزال كلَّ ذنبي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وردَّني للسير في رضاهْ</a:t>
            </a: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4 - إذ يظهرُ المسيح بانتصارِ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يأخذُني الى السما هناكْ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مبتهجا أسجد باعتبارِ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له مردِّداً ما أعظمك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92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نفسي تغني يا مخلصي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الـرب فـي عـلاه</dc:title>
  <dc:creator>mary</dc:creator>
  <cp:lastModifiedBy>mary</cp:lastModifiedBy>
  <cp:revision>8</cp:revision>
  <dcterms:created xsi:type="dcterms:W3CDTF">2020-10-24T01:25:31Z</dcterms:created>
  <dcterms:modified xsi:type="dcterms:W3CDTF">2020-12-02T21:34:12Z</dcterms:modified>
</cp:coreProperties>
</file>