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5" d="100"/>
          <a:sy n="55" d="100"/>
        </p:scale>
        <p:origin x="-2165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05237-471E-4ACF-86E8-71C62FDDE56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A7A6-120A-49DF-A590-EA2411438D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وق ال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88640"/>
            <a:ext cx="2016224" cy="506487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 فوق الكل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411760" y="836712"/>
            <a:ext cx="3203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dirty="0" smtClean="0"/>
              <a:t>فوق كل قوة ورياسة</a:t>
            </a:r>
          </a:p>
          <a:p>
            <a:pPr algn="r"/>
            <a:r>
              <a:rPr lang="ar-AE" sz="2400" dirty="0" smtClean="0"/>
              <a:t> فوق كل اسم وسيادة</a:t>
            </a:r>
          </a:p>
          <a:p>
            <a:pPr algn="r"/>
            <a:r>
              <a:rPr lang="ar-AE" sz="2400" dirty="0" smtClean="0"/>
              <a:t>أنت قائم جالس في السموات</a:t>
            </a:r>
          </a:p>
          <a:p>
            <a:pPr algn="r"/>
            <a:r>
              <a:rPr lang="ar-AE" sz="2400" dirty="0" smtClean="0"/>
              <a:t> تخضع لك كل الأشياء</a:t>
            </a:r>
          </a:p>
          <a:p>
            <a:pPr algn="r"/>
            <a:endParaRPr lang="ar-AE" sz="2400" dirty="0" smtClean="0"/>
          </a:p>
          <a:p>
            <a:pPr algn="r"/>
            <a:r>
              <a:rPr lang="ar-AE" sz="2400" dirty="0" smtClean="0"/>
              <a:t>فوق كل قوة ورياسة</a:t>
            </a:r>
          </a:p>
          <a:p>
            <a:pPr algn="r"/>
            <a:r>
              <a:rPr lang="ar-AE" sz="2400" dirty="0" smtClean="0"/>
              <a:t> فوق كل اسم وسيادة</a:t>
            </a:r>
          </a:p>
          <a:p>
            <a:pPr algn="r"/>
            <a:r>
              <a:rPr lang="ar-AE" sz="2400" dirty="0" smtClean="0"/>
              <a:t>أنت قائم جالس في السموات</a:t>
            </a:r>
          </a:p>
          <a:p>
            <a:pPr algn="r"/>
            <a:r>
              <a:rPr lang="ar-AE" sz="2400" dirty="0" smtClean="0"/>
              <a:t> تخضع لك كل الأشياء</a:t>
            </a:r>
          </a:p>
          <a:p>
            <a:pPr algn="r"/>
            <a:endParaRPr lang="ar-AE" sz="2400" dirty="0" smtClean="0"/>
          </a:p>
          <a:p>
            <a:pPr algn="r"/>
            <a:r>
              <a:rPr lang="ar-AE" sz="2400" dirty="0" smtClean="0">
                <a:solidFill>
                  <a:srgbClr val="FF0000"/>
                </a:solidFill>
              </a:rPr>
              <a:t>جوقة</a:t>
            </a:r>
          </a:p>
          <a:p>
            <a:pPr algn="r"/>
            <a:r>
              <a:rPr lang="ar-AE" sz="2400" dirty="0" smtClean="0">
                <a:solidFill>
                  <a:srgbClr val="FF0000"/>
                </a:solidFill>
              </a:rPr>
              <a:t>مستحق أن تأخذ المجد</a:t>
            </a:r>
          </a:p>
          <a:p>
            <a:pPr algn="r"/>
            <a:r>
              <a:rPr lang="ar-AE" sz="2400" dirty="0" smtClean="0">
                <a:solidFill>
                  <a:srgbClr val="FF0000"/>
                </a:solidFill>
              </a:rPr>
              <a:t> القدرة والكرامة</a:t>
            </a:r>
          </a:p>
          <a:p>
            <a:pPr algn="r"/>
            <a:r>
              <a:rPr lang="ar-AE" sz="2400" dirty="0" smtClean="0">
                <a:solidFill>
                  <a:srgbClr val="FF0000"/>
                </a:solidFill>
              </a:rPr>
              <a:t>قد ذبحت واشتريتنا</a:t>
            </a:r>
          </a:p>
          <a:p>
            <a:pPr algn="r"/>
            <a:r>
              <a:rPr lang="ar-AE" sz="2400" dirty="0" smtClean="0">
                <a:solidFill>
                  <a:srgbClr val="FF0000"/>
                </a:solidFill>
              </a:rPr>
              <a:t> فديتنا بدمك نحبكبدمك نحبك</a:t>
            </a:r>
            <a:endParaRPr lang="ar-AE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فوق الكل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فوق الكل</dc:title>
  <dc:creator>mary</dc:creator>
  <cp:lastModifiedBy>mary</cp:lastModifiedBy>
  <cp:revision>13</cp:revision>
  <dcterms:created xsi:type="dcterms:W3CDTF">2020-10-07T13:58:37Z</dcterms:created>
  <dcterms:modified xsi:type="dcterms:W3CDTF">2020-10-07T16:00:44Z</dcterms:modified>
</cp:coreProperties>
</file>