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0A346-8FF2-4C64-8624-6F75738EC9B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8158-6FC5-4907-BCAA-37223C5DC9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0A346-8FF2-4C64-8624-6F75738EC9B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8158-6FC5-4907-BCAA-37223C5DC9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0A346-8FF2-4C64-8624-6F75738EC9B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8158-6FC5-4907-BCAA-37223C5DC9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0A346-8FF2-4C64-8624-6F75738EC9B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8158-6FC5-4907-BCAA-37223C5DC9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0A346-8FF2-4C64-8624-6F75738EC9B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8158-6FC5-4907-BCAA-37223C5DC9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0A346-8FF2-4C64-8624-6F75738EC9B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8158-6FC5-4907-BCAA-37223C5DC9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0A346-8FF2-4C64-8624-6F75738EC9B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8158-6FC5-4907-BCAA-37223C5DC9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0A346-8FF2-4C64-8624-6F75738EC9B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8158-6FC5-4907-BCAA-37223C5DC9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0A346-8FF2-4C64-8624-6F75738EC9B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8158-6FC5-4907-BCAA-37223C5DC9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0A346-8FF2-4C64-8624-6F75738EC9B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8158-6FC5-4907-BCAA-37223C5DC9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0A346-8FF2-4C64-8624-6F75738EC9B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8158-6FC5-4907-BCAA-37223C5DC9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0A346-8FF2-4C64-8624-6F75738EC9B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C8158-6FC5-4907-BCAA-37223C5DC9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ревыше власти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410445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Превыше </a:t>
            </a:r>
            <a:r>
              <a:rPr lang="az-Cyrl-AZ" b="1" dirty="0"/>
              <a:t>власти </a:t>
            </a:r>
            <a:br>
              <a:rPr lang="az-Cyrl-AZ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4968552" cy="554461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Превыше всех начальств и всех властей, 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Превыше всех творений и природы всей, 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Превыше мудрости и всех людских путей 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начала сущий Царь царей!</a:t>
            </a:r>
          </a:p>
          <a:p>
            <a:pPr algn="l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Превыше всех чинов, престолов всех, 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Превыше всех чудес, что видел человек, 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Превыше роскоши и всех богатств земли, 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чем Тебя сравнить, Господь любви!</a:t>
            </a:r>
          </a:p>
          <a:p>
            <a:pPr algn="l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Припев: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Был распят, пред миром обнажён. 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На кресте отвергнутый Отцом. 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Словно роза, втоптанная в грязь, </a:t>
            </a: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Ты взял вину, меня любя.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84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Превыше власти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Превыше власти  </dc:title>
  <dc:creator>mary</dc:creator>
  <cp:lastModifiedBy>mary</cp:lastModifiedBy>
  <cp:revision>7</cp:revision>
  <dcterms:created xsi:type="dcterms:W3CDTF">2020-10-03T14:48:23Z</dcterms:created>
  <dcterms:modified xsi:type="dcterms:W3CDTF">2020-10-03T16:20:34Z</dcterms:modified>
</cp:coreProperties>
</file>