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862B8-064E-483A-B53A-70EA53F67CAB}" type="datetimeFigureOut">
              <a:rPr lang="en-US" smtClean="0"/>
              <a:pPr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ED39-E269-4952-9860-36A06D63BC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492896"/>
            <a:ext cx="9144000" cy="4365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ак Ты вел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7"/>
            <a:ext cx="3240360" cy="432048"/>
          </a:xfrm>
        </p:spPr>
        <p:txBody>
          <a:bodyPr>
            <a:normAutofit fontScale="90000"/>
          </a:bodyPr>
          <a:lstStyle/>
          <a:p>
            <a:r>
              <a:rPr lang="az-Cyrl-AZ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Как </a:t>
            </a:r>
            <a:r>
              <a:rPr lang="az-Cyrl-AZ" b="1" dirty="0"/>
              <a:t>Ты велик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676456" cy="288032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Великий Бог! Когда на мир смотрю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все, что Ты создал рукой Творца,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всех существ, кого, свой свет даруя,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Питаешь Ты любовию Отца, -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Тогда поёт мой дух, Господь, Тебе: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Как Ты велик, как Ты велик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Тогда поёт мой дух, Господь, Тебе: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Как Ты велик, как Ты велик!</a:t>
            </a:r>
          </a:p>
          <a:p>
            <a:pPr algn="l"/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весной природа расцветает,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слышу в дальней роще соловья,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аромат долины грудь вдыхает,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слух ласкает звонкий шум ручья, -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Господь меня Сам призывает,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светит луч сияния Его,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Тогда мой дух в смирении смолкает,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Признав величие Бога Своего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Как Ты велик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Как Ты велик </dc:title>
  <dc:creator>mary</dc:creator>
  <cp:lastModifiedBy>mary</cp:lastModifiedBy>
  <cp:revision>7</cp:revision>
  <dcterms:created xsi:type="dcterms:W3CDTF">2020-10-24T02:30:07Z</dcterms:created>
  <dcterms:modified xsi:type="dcterms:W3CDTF">2020-10-25T17:15:02Z</dcterms:modified>
</cp:coreProperties>
</file>