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EA61-739C-4AE6-9830-8D31DB3D5B0A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DFDD5-8B04-4D6B-B66D-9E1BC88F1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EA61-739C-4AE6-9830-8D31DB3D5B0A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DFDD5-8B04-4D6B-B66D-9E1BC88F1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EA61-739C-4AE6-9830-8D31DB3D5B0A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DFDD5-8B04-4D6B-B66D-9E1BC88F1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EA61-739C-4AE6-9830-8D31DB3D5B0A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DFDD5-8B04-4D6B-B66D-9E1BC88F1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EA61-739C-4AE6-9830-8D31DB3D5B0A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DFDD5-8B04-4D6B-B66D-9E1BC88F1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EA61-739C-4AE6-9830-8D31DB3D5B0A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DFDD5-8B04-4D6B-B66D-9E1BC88F1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EA61-739C-4AE6-9830-8D31DB3D5B0A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DFDD5-8B04-4D6B-B66D-9E1BC88F1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EA61-739C-4AE6-9830-8D31DB3D5B0A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DFDD5-8B04-4D6B-B66D-9E1BC88F1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EA61-739C-4AE6-9830-8D31DB3D5B0A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DFDD5-8B04-4D6B-B66D-9E1BC88F1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EA61-739C-4AE6-9830-8D31DB3D5B0A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DFDD5-8B04-4D6B-B66D-9E1BC88F1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BEA61-739C-4AE6-9830-8D31DB3D5B0A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DFDD5-8B04-4D6B-B66D-9E1BC88F1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BEA61-739C-4AE6-9830-8D31DB3D5B0A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DFDD5-8B04-4D6B-B66D-9E1BC88F1BD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s Bayar Sem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936" y="188640"/>
            <a:ext cx="4320480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Yesus</a:t>
            </a:r>
            <a:r>
              <a:rPr lang="en-US" b="1" dirty="0" smtClean="0"/>
              <a:t> Bayar </a:t>
            </a:r>
            <a:r>
              <a:rPr lang="en-US" b="1" dirty="0" err="1" smtClean="0"/>
              <a:t>Semua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3888" y="980728"/>
            <a:ext cx="5328592" cy="5616624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1.Dengarlah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Sabda-Nya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berdaya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sentosa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Reff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bayar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s'mua</a:t>
            </a:r>
            <a:r>
              <a:rPr lang="en-US" sz="2000" b="1" dirty="0" smtClean="0">
                <a:solidFill>
                  <a:srgbClr val="FF0000"/>
                </a:solidFill>
              </a:rPr>
              <a:t>,  </a:t>
            </a:r>
            <a:r>
              <a:rPr lang="en-US" sz="2000" b="1" dirty="0" err="1" smtClean="0">
                <a:solidFill>
                  <a:srgbClr val="FF0000"/>
                </a:solidFill>
              </a:rPr>
              <a:t>Hutang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dosaku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Dosa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bagai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kirmizi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Jadi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putih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bersih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2.Tiadalah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kebaikan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Memb'rikan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kelepasan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tahta-Nya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S'karang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berlutut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bersyukurlah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64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Yesus Bayar Semua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Yesus Bayar Semua</dc:title>
  <dc:creator>mary</dc:creator>
  <cp:lastModifiedBy>mary</cp:lastModifiedBy>
  <cp:revision>5</cp:revision>
  <dcterms:created xsi:type="dcterms:W3CDTF">2020-10-01T16:15:32Z</dcterms:created>
  <dcterms:modified xsi:type="dcterms:W3CDTF">2020-10-01T18:01:41Z</dcterms:modified>
</cp:coreProperties>
</file>