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772E-544C-4F0C-9F84-0E72916323B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224F8-50E0-4DA2-80C3-C462273F09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Totomboli 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032448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/>
              <a:t>Totomboli</a:t>
            </a:r>
            <a:r>
              <a:rPr lang="en-US" b="1" dirty="0"/>
              <a:t> </a:t>
            </a:r>
            <a:r>
              <a:rPr lang="en-US" b="1" dirty="0" err="1"/>
              <a:t>Yo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968552" cy="43204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Totomboli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Totatoli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Mokonzi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 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Tokumisi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masanjoli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Ngwende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masanjoli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Ngwende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masanjoli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Ngwende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Kati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Totomboli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Totatoli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Mokonzi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Kati Kati 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Tokumisi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masanjoli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Ngwende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masanjoli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Ngwende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masanjoli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Ngwende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Kati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Kati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Kati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Amen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Totomboli Yo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 Totomboli Yo </dc:title>
  <dc:creator>mary</dc:creator>
  <cp:lastModifiedBy>mary</cp:lastModifiedBy>
  <cp:revision>8</cp:revision>
  <dcterms:created xsi:type="dcterms:W3CDTF">2020-10-22T14:16:59Z</dcterms:created>
  <dcterms:modified xsi:type="dcterms:W3CDTF">2020-10-22T15:23:07Z</dcterms:modified>
</cp:coreProperties>
</file>