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D3783-8E89-4585-AA51-84CB1A36DC13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90DA6-97F0-44F7-B96F-F1C59D0BC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ượt Trên Hết Năng Quyề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760640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sz="4000" b="1" dirty="0" smtClean="0"/>
              <a:t>Vượt </a:t>
            </a:r>
            <a:r>
              <a:rPr lang="vi-VN" sz="4000" b="1" dirty="0"/>
              <a:t>Trên Hết Năng Quyền</a:t>
            </a:r>
            <a:r>
              <a:rPr lang="vi-VN" sz="4000" dirty="0"/>
              <a:t/>
            </a:r>
            <a:br>
              <a:rPr lang="vi-VN" sz="40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6192688" cy="48020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trên hết năng quyền, vượt trên các vua.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trên hết thiên nhiên trên cả muôn vật đời này.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tận trên vinh hoa, châu báu của con người thế gian,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sự hiên diện của Chúa có trước vô cùng.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trên hết năng quyền, vượt trên các vua.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trên hết thiên nhiên trên cả muôn vật đời này.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tận trên khôn ngoan chân lý của con người thế gian,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chi cao quý báu hơn vinh quang Ngài.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Điệp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Khúc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vi-V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Trên thập giá, Ngài tuôn huyết thay tôi.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đã chịu chết mọi người liếc mắt khinh chê.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Dẫu con người chối bỏ không yêu Ngài,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đớn đau căm chịu, Ngài vui long mang.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Vì tội tôi.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140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Vượt Trên Hết Năng Quyền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Vượt Trên Hết Năng Quyền </dc:title>
  <dc:creator>mary</dc:creator>
  <cp:lastModifiedBy>mary</cp:lastModifiedBy>
  <cp:revision>9</cp:revision>
  <dcterms:created xsi:type="dcterms:W3CDTF">2020-10-08T15:17:48Z</dcterms:created>
  <dcterms:modified xsi:type="dcterms:W3CDTF">2020-10-09T16:03:02Z</dcterms:modified>
</cp:coreProperties>
</file>