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B660-EADA-42FE-8EE2-2FB714E537B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AA281-10CB-49CE-8152-AD600B7A32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ste rots van mijn beh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20680" cy="476672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Vaste rots van mijn behoud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3528392" cy="396044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Vaste rots van mijn behoud,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de zonde mij benauwt,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mij steunen op uw trouw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mij rusten in uw schauw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het bloed door U gestort,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 de bron des levens wordt.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niet mijn eigen kracht,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  het werk door mij volbracht,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  het offer dat ik breng.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 de tranen die ik pleng,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Schoon ik ganse nachten ween,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Kunnen redden, Gij alleen.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83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Vaste rots van mijn behoud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Rots der Eeuwen</dc:title>
  <dc:creator>mary</dc:creator>
  <cp:lastModifiedBy>mary</cp:lastModifiedBy>
  <cp:revision>23</cp:revision>
  <dcterms:created xsi:type="dcterms:W3CDTF">2020-10-29T14:44:48Z</dcterms:created>
  <dcterms:modified xsi:type="dcterms:W3CDTF">2020-10-30T19:19:13Z</dcterms:modified>
</cp:coreProperties>
</file>