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2125-C28E-4080-9066-839626C1C545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4BA0-5EA2-4CCF-BFF2-C5D555AB53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2125-C28E-4080-9066-839626C1C545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4BA0-5EA2-4CCF-BFF2-C5D555AB53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2125-C28E-4080-9066-839626C1C545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4BA0-5EA2-4CCF-BFF2-C5D555AB53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2125-C28E-4080-9066-839626C1C545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4BA0-5EA2-4CCF-BFF2-C5D555AB53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2125-C28E-4080-9066-839626C1C545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4BA0-5EA2-4CCF-BFF2-C5D555AB53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2125-C28E-4080-9066-839626C1C545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4BA0-5EA2-4CCF-BFF2-C5D555AB53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2125-C28E-4080-9066-839626C1C545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4BA0-5EA2-4CCF-BFF2-C5D555AB53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2125-C28E-4080-9066-839626C1C545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4BA0-5EA2-4CCF-BFF2-C5D555AB53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2125-C28E-4080-9066-839626C1C545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4BA0-5EA2-4CCF-BFF2-C5D555AB53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2125-C28E-4080-9066-839626C1C545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4BA0-5EA2-4CCF-BFF2-C5D555AB53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52125-C28E-4080-9066-839626C1C545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4BA0-5EA2-4CCF-BFF2-C5D555AB53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52125-C28E-4080-9066-839626C1C545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94BA0-5EA2-4CCF-BFF2-C5D555AB53B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år Gud Han Er Så Fast En Bor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0"/>
            <a:ext cx="6912768" cy="4046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Vår</a:t>
            </a:r>
            <a:r>
              <a:rPr lang="en-US" b="1" dirty="0" smtClean="0"/>
              <a:t> </a:t>
            </a:r>
            <a:r>
              <a:rPr lang="en-US" b="1" dirty="0" err="1" smtClean="0"/>
              <a:t>Gud</a:t>
            </a:r>
            <a:r>
              <a:rPr lang="en-US" b="1" dirty="0" smtClean="0"/>
              <a:t> Han </a:t>
            </a:r>
            <a:r>
              <a:rPr lang="en-US" b="1" dirty="0" err="1" smtClean="0"/>
              <a:t>Er</a:t>
            </a:r>
            <a:r>
              <a:rPr lang="en-US" b="1" dirty="0" smtClean="0"/>
              <a:t> </a:t>
            </a:r>
            <a:r>
              <a:rPr lang="en-US" b="1" dirty="0" err="1" smtClean="0"/>
              <a:t>Så</a:t>
            </a:r>
            <a:r>
              <a:rPr lang="en-US" b="1" dirty="0" smtClean="0"/>
              <a:t> Fast En Borg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7416824" cy="5760640"/>
          </a:xfrm>
        </p:spPr>
        <p:txBody>
          <a:bodyPr>
            <a:noAutofit/>
          </a:bodyPr>
          <a:lstStyle/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1.Vår Gud han er så fast en borg,  han er vårt skjold og verge. 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hjelper oss av nød og sorg  og vet oss vel å berge. 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Vår gamle fiende hård   til strid imot oss står. 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Stor makt og arge list   han bruker mot oss visst. På jord er ei hans like.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2.Vår egen makt er intet verd,   vi vare snart nedhugne,  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 én går frem i denne ferd,  for ham må allting bugne.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 du hans navn få visst?   Han heter Jesus Krist,  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høvding for Guds hær,   i ham kun frelse er.  Han marken skal beholde!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3.Om verden full av djevler var  som ville oss oppsluke,  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 frykter ei, vi med oss har   den mann som dem kan true. 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verdens fyrste vred   og vil oss støte ned, 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ingenting formår,  fordi alt dømt han går. Et Guds ord kan ham binde.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4.Og Ordet skal de lade stå,  og utakk dertil have. 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Herren selv vil med oss gå,  alt med sin Ånd og gave.  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tok de enn vårt liv,  gods, ære, barn og viv,  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fare hen, la gå!   De kan ei mere få.  Guds rike vi beholder.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226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Vår Gud Han Er Så Fast En Borg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Vår Gud Han Er Så Fast En Borg </dc:title>
  <dc:creator>mary</dc:creator>
  <cp:lastModifiedBy>mary</cp:lastModifiedBy>
  <cp:revision>6</cp:revision>
  <dcterms:created xsi:type="dcterms:W3CDTF">2020-10-11T23:26:26Z</dcterms:created>
  <dcterms:modified xsi:type="dcterms:W3CDTF">2020-10-12T00:42:49Z</dcterms:modified>
</cp:coreProperties>
</file>