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01D5-6E22-439C-9DB6-6C0DE1FB687E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376E-240A-4375-A639-2E4AB3896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01D5-6E22-439C-9DB6-6C0DE1FB687E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376E-240A-4375-A639-2E4AB3896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01D5-6E22-439C-9DB6-6C0DE1FB687E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376E-240A-4375-A639-2E4AB3896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01D5-6E22-439C-9DB6-6C0DE1FB687E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376E-240A-4375-A639-2E4AB3896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01D5-6E22-439C-9DB6-6C0DE1FB687E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376E-240A-4375-A639-2E4AB3896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01D5-6E22-439C-9DB6-6C0DE1FB687E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376E-240A-4375-A639-2E4AB3896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01D5-6E22-439C-9DB6-6C0DE1FB687E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376E-240A-4375-A639-2E4AB3896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01D5-6E22-439C-9DB6-6C0DE1FB687E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376E-240A-4375-A639-2E4AB3896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01D5-6E22-439C-9DB6-6C0DE1FB687E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376E-240A-4375-A639-2E4AB3896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01D5-6E22-439C-9DB6-6C0DE1FB687E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376E-240A-4375-A639-2E4AB3896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01D5-6E22-439C-9DB6-6C0DE1FB687E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376E-240A-4375-A639-2E4AB3896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301D5-6E22-439C-9DB6-6C0DE1FB687E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6376E-240A-4375-A639-2E4AB389694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nggal Sert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600400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Tinggal</a:t>
            </a:r>
            <a:r>
              <a:rPr lang="en-US" b="1" dirty="0" smtClean="0"/>
              <a:t> </a:t>
            </a:r>
            <a:r>
              <a:rPr lang="en-US" b="1" dirty="0" err="1"/>
              <a:t>Sertaku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3024336" cy="6237312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G’lap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pertolongan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kutemu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Penolong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mendekat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duniawi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melenyap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perlukan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cobaan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kupegang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penuntun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setaraMu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tunjukkan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menuju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menghalau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Tinggal Sertaku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Tinggal Sertaku </dc:title>
  <dc:creator>mary</dc:creator>
  <cp:lastModifiedBy>mary</cp:lastModifiedBy>
  <cp:revision>12</cp:revision>
  <dcterms:created xsi:type="dcterms:W3CDTF">2020-10-19T18:33:58Z</dcterms:created>
  <dcterms:modified xsi:type="dcterms:W3CDTF">2020-10-19T20:07:24Z</dcterms:modified>
</cp:coreProperties>
</file>