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E02AE-7883-4223-9740-F2C447CBCBFD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D2A03-0E81-4C4B-97E9-6C791F99E8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anthwe Long'ambika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68863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Thanthwe</a:t>
            </a:r>
            <a:r>
              <a:rPr lang="en-US" b="1" dirty="0" smtClean="0"/>
              <a:t> </a:t>
            </a:r>
            <a:r>
              <a:rPr lang="en-US" b="1" dirty="0" err="1"/>
              <a:t>Long'ambikatu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5400600" cy="504056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1.Thanthwe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Long'ambikatu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ndibisale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momwemu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mwaziwo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zuturuka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800" b="1" dirty="0" err="1" smtClean="0"/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nthitimo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Zinditsuke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800" b="1" dirty="0" err="1" smtClean="0"/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Zindilimbikitsetu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2.Ntchito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zonsezo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sidikondweretsa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Ndikazigwiritsadi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ndikhalira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nsonizi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sizikwanazi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yekhayo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800" b="1" dirty="0" err="1" smtClean="0"/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ndingogwiradi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/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Maliseche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mveke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/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ndekha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Ndithawire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mtsinjewo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mundisunge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mtimamo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ndimwaliratu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tionane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masowo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Thanthwe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Long'ambikatu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ndibisale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momwemu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81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Thanthwe Long'ambikatu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Thanthwe Long'ambikatu</dc:title>
  <dc:creator>mary</dc:creator>
  <cp:lastModifiedBy>mary</cp:lastModifiedBy>
  <cp:revision>7</cp:revision>
  <dcterms:created xsi:type="dcterms:W3CDTF">2020-10-29T14:35:45Z</dcterms:created>
  <dcterms:modified xsi:type="dcterms:W3CDTF">2020-10-30T19:21:08Z</dcterms:modified>
</cp:coreProperties>
</file>