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E3C0A-B343-4CDE-BFE0-42F76AF347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A42DC-2A49-446E-837B-13AE6336E8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4491227" y="908720"/>
            <a:ext cx="4652773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rcurah Darah Tuhank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Tercurah</a:t>
            </a:r>
            <a:r>
              <a:rPr lang="en-US" b="1" dirty="0" smtClean="0"/>
              <a:t> </a:t>
            </a:r>
            <a:r>
              <a:rPr lang="en-US" b="1" dirty="0" err="1"/>
              <a:t>Darah</a:t>
            </a:r>
            <a:r>
              <a:rPr lang="en-US" b="1" dirty="0"/>
              <a:t> </a:t>
            </a:r>
            <a:r>
              <a:rPr lang="en-US" b="1" dirty="0" err="1"/>
              <a:t>Tuhanku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532440" cy="5688632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bertobat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bertobat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Penyamun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pun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pun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Anakdomba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kupandang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seumur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seumur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seumur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seumur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lidahku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bergerak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144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Tercurah Darah Tuhanku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Tercurah Darah Tuhanku  </dc:title>
  <dc:creator>mary</dc:creator>
  <cp:lastModifiedBy>mary</cp:lastModifiedBy>
  <cp:revision>8</cp:revision>
  <dcterms:created xsi:type="dcterms:W3CDTF">2020-10-15T16:23:21Z</dcterms:created>
  <dcterms:modified xsi:type="dcterms:W3CDTF">2020-10-15T18:12:24Z</dcterms:modified>
</cp:coreProperties>
</file>