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811CB-3AEE-4451-A740-BD40560749A0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5465B-F973-4A40-85B1-4BC6BC9368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bre to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"/>
            <a:ext cx="2808312" cy="548679"/>
          </a:xfrm>
        </p:spPr>
        <p:txBody>
          <a:bodyPr>
            <a:noAutofit/>
          </a:bodyPr>
          <a:lstStyle/>
          <a:p>
            <a:r>
              <a:rPr lang="es-ES" b="1" dirty="0" smtClean="0"/>
              <a:t>Sobre todo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3744416" cy="525658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todo, reino y poder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la tierra Y toda la creación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el hombre y todo su proceder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eres Dios desde la eternidad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naciones y autoridad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maravillas que el mundo conoció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riquezas y todo su esplendor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nadie se compara a ti Jesús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En la cruz moriste en soledad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tu vida fue un sueño de morir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como flor que alguien pisoteó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moriste así pensando en mi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pensando en mi</a:t>
            </a:r>
            <a:endParaRPr lang="es-E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Sobre todo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Sobre todo</dc:title>
  <dc:creator>mary</dc:creator>
  <cp:lastModifiedBy>mary</cp:lastModifiedBy>
  <cp:revision>3</cp:revision>
  <dcterms:created xsi:type="dcterms:W3CDTF">2020-10-03T14:31:40Z</dcterms:created>
  <dcterms:modified xsi:type="dcterms:W3CDTF">2020-10-05T14:36:00Z</dcterms:modified>
</cp:coreProperties>
</file>