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1C66-E693-45A9-9296-4D4DDFFFD893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1A31-8DB2-43E3-B535-83D07FE4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1C66-E693-45A9-9296-4D4DDFFFD893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1A31-8DB2-43E3-B535-83D07FE4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1C66-E693-45A9-9296-4D4DDFFFD893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1A31-8DB2-43E3-B535-83D07FE4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1C66-E693-45A9-9296-4D4DDFFFD893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1A31-8DB2-43E3-B535-83D07FE4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1C66-E693-45A9-9296-4D4DDFFFD893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1A31-8DB2-43E3-B535-83D07FE4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1C66-E693-45A9-9296-4D4DDFFFD893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1A31-8DB2-43E3-B535-83D07FE4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1C66-E693-45A9-9296-4D4DDFFFD893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1A31-8DB2-43E3-B535-83D07FE4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1C66-E693-45A9-9296-4D4DDFFFD893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1A31-8DB2-43E3-B535-83D07FE4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1C66-E693-45A9-9296-4D4DDFFFD893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1A31-8DB2-43E3-B535-83D07FE4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1C66-E693-45A9-9296-4D4DDFFFD893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1A31-8DB2-43E3-B535-83D07FE4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1C66-E693-45A9-9296-4D4DDFFFD893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1A31-8DB2-43E3-B535-83D07FE4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B1C66-E693-45A9-9296-4D4DDFFFD893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81A31-8DB2-43E3-B535-83D07FE4C0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 Is On The Lord's Sid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nsay dapig sa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7128792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Sino </a:t>
            </a:r>
            <a:r>
              <a:rPr lang="en-US" b="1" dirty="0" err="1"/>
              <a:t>ang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panig</a:t>
            </a:r>
            <a:r>
              <a:rPr lang="en-US" b="1" dirty="0"/>
              <a:t> </a:t>
            </a:r>
            <a:r>
              <a:rPr lang="en-US" b="1" dirty="0" err="1"/>
              <a:t>ng</a:t>
            </a:r>
            <a:r>
              <a:rPr lang="en-US" b="1" dirty="0"/>
              <a:t> </a:t>
            </a:r>
            <a:r>
              <a:rPr lang="en-US" b="1" dirty="0" err="1"/>
              <a:t>Panginoon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7448872" cy="4464496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1.Sino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Sumunod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sumulong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itakwil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makipagbaka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Dahil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biyaya</a:t>
            </a:r>
            <a:r>
              <a:rPr lang="en-US" sz="1600" b="1" dirty="0" smtClean="0">
                <a:solidFill>
                  <a:srgbClr val="FF0000"/>
                </a:solidFill>
              </a:rPr>
              <a:t> at </a:t>
            </a:r>
            <a:r>
              <a:rPr lang="en-US" sz="1600" b="1" dirty="0" err="1" smtClean="0">
                <a:solidFill>
                  <a:srgbClr val="FF0000"/>
                </a:solidFill>
              </a:rPr>
              <a:t>Iyong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pagtubos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Kami’y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Iyong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panig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Panginoong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Diyos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umanib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makipagbaka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luwalhati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kumampi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3.Tinubos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ginto’t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pilak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sumunod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walang-hanggan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sumulong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taos-puso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4.Mabagsik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matatag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pamumuno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t’yak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tagumpay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Katapatan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kapanaiga’y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5.Hinirang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paglalaban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Tinawag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manlalamig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paglingkuran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matapang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27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Sino ang sa panig ng Panginoon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Sino ang sa panig ng Panginoon </dc:title>
  <dc:creator>mary</dc:creator>
  <cp:lastModifiedBy>mary</cp:lastModifiedBy>
  <cp:revision>5</cp:revision>
  <dcterms:created xsi:type="dcterms:W3CDTF">2020-10-26T17:54:48Z</dcterms:created>
  <dcterms:modified xsi:type="dcterms:W3CDTF">2020-10-27T14:31:32Z</dcterms:modified>
</cp:coreProperties>
</file>