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6E4B-D5AC-4B1E-90EE-E906E475A848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54C1F-7C1D-4275-9B21-BC9AD76932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Bathala ang Mati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680520" cy="404663"/>
          </a:xfrm>
        </p:spPr>
        <p:txBody>
          <a:bodyPr>
            <a:noAutofit/>
          </a:bodyPr>
          <a:lstStyle/>
          <a:p>
            <a:r>
              <a:rPr lang="en-US" sz="3600" b="1" dirty="0"/>
              <a:t>Si </a:t>
            </a:r>
            <a:r>
              <a:rPr lang="en-US" sz="3600" b="1" dirty="0" err="1"/>
              <a:t>Bathala</a:t>
            </a:r>
            <a:r>
              <a:rPr lang="en-US" sz="3600" b="1" dirty="0"/>
              <a:t> </a:t>
            </a:r>
            <a:r>
              <a:rPr lang="en-US" sz="3600" b="1" dirty="0" err="1"/>
              <a:t>ang</a:t>
            </a:r>
            <a:r>
              <a:rPr lang="en-US" sz="3600" b="1" dirty="0"/>
              <a:t> </a:t>
            </a:r>
            <a:r>
              <a:rPr lang="en-US" sz="3600" b="1" dirty="0" err="1"/>
              <a:t>Matibay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467544" y="394692"/>
            <a:ext cx="52565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 smtClean="0"/>
              <a:t>Si </a:t>
            </a:r>
            <a:r>
              <a:rPr lang="en-US" b="1" dirty="0" err="1" smtClean="0"/>
              <a:t>Bathala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matibay</a:t>
            </a:r>
            <a:r>
              <a:rPr lang="en-US" b="1" dirty="0" smtClean="0"/>
              <a:t>, Moog </a:t>
            </a:r>
            <a:r>
              <a:rPr lang="en-US" b="1" dirty="0" err="1" smtClean="0"/>
              <a:t>ng</a:t>
            </a:r>
            <a:r>
              <a:rPr lang="en-US" b="1" dirty="0" smtClean="0"/>
              <a:t>  </a:t>
            </a:r>
            <a:r>
              <a:rPr lang="en-US" b="1" dirty="0" err="1" smtClean="0"/>
              <a:t>kalakasan</a:t>
            </a:r>
            <a:r>
              <a:rPr lang="en-US" b="1" dirty="0" smtClean="0"/>
              <a:t>, </a:t>
            </a:r>
          </a:p>
          <a:p>
            <a:pPr fontAlgn="base"/>
            <a:r>
              <a:rPr lang="en-US" b="1" dirty="0" err="1" smtClean="0"/>
              <a:t>Siya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ating</a:t>
            </a:r>
            <a:r>
              <a:rPr lang="en-US" b="1" dirty="0" smtClean="0"/>
              <a:t> </a:t>
            </a:r>
            <a:r>
              <a:rPr lang="en-US" b="1" dirty="0" err="1" smtClean="0"/>
              <a:t>Tanggulan</a:t>
            </a:r>
            <a:r>
              <a:rPr lang="en-US" b="1" dirty="0" smtClean="0"/>
              <a:t>,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madlang</a:t>
            </a:r>
            <a:r>
              <a:rPr lang="en-US" b="1" dirty="0" smtClean="0"/>
              <a:t>  </a:t>
            </a:r>
            <a:r>
              <a:rPr lang="en-US" b="1" dirty="0" err="1" smtClean="0"/>
              <a:t>kasamaan</a:t>
            </a:r>
            <a:r>
              <a:rPr lang="en-US" b="1" dirty="0" smtClean="0"/>
              <a:t>.</a:t>
            </a:r>
          </a:p>
          <a:p>
            <a:pPr fontAlgn="base"/>
            <a:r>
              <a:rPr lang="en-US" b="1" dirty="0" err="1" smtClean="0"/>
              <a:t>Pagkahinahalay</a:t>
            </a:r>
            <a:r>
              <a:rPr lang="en-US" b="1" dirty="0" smtClean="0"/>
              <a:t> </a:t>
            </a:r>
            <a:r>
              <a:rPr lang="en-US" b="1" dirty="0" err="1" smtClean="0"/>
              <a:t>Tayo</a:t>
            </a:r>
            <a:r>
              <a:rPr lang="en-US" b="1" dirty="0" smtClean="0"/>
              <a:t> </a:t>
            </a:r>
            <a:r>
              <a:rPr lang="en-US" b="1" dirty="0" err="1" smtClean="0"/>
              <a:t>ng</a:t>
            </a:r>
            <a:r>
              <a:rPr lang="en-US" b="1" dirty="0" smtClean="0"/>
              <a:t> </a:t>
            </a:r>
            <a:r>
              <a:rPr lang="en-US" b="1" dirty="0" err="1" smtClean="0"/>
              <a:t>kaaway</a:t>
            </a:r>
            <a:r>
              <a:rPr lang="en-US" b="1" dirty="0" smtClean="0"/>
              <a:t>,</a:t>
            </a:r>
          </a:p>
          <a:p>
            <a:pPr fontAlgn="base"/>
            <a:r>
              <a:rPr lang="en-US" b="1" dirty="0" err="1" smtClean="0"/>
              <a:t>Ang</a:t>
            </a:r>
            <a:r>
              <a:rPr lang="en-US" b="1" dirty="0" smtClean="0"/>
              <a:t> Dios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tawagan</a:t>
            </a:r>
            <a:r>
              <a:rPr lang="en-US" b="1" dirty="0" smtClean="0"/>
              <a:t>, </a:t>
            </a:r>
            <a:r>
              <a:rPr lang="en-US" b="1" dirty="0" err="1" smtClean="0"/>
              <a:t>Kanyang</a:t>
            </a:r>
            <a:r>
              <a:rPr lang="en-US" b="1" dirty="0" smtClean="0"/>
              <a:t> </a:t>
            </a:r>
            <a:r>
              <a:rPr lang="en-US" b="1" dirty="0" err="1" smtClean="0"/>
              <a:t>kalakasan</a:t>
            </a:r>
            <a:r>
              <a:rPr lang="en-US" b="1" dirty="0" smtClean="0"/>
              <a:t>,                        </a:t>
            </a:r>
            <a:r>
              <a:rPr lang="en-US" b="1" dirty="0" err="1" smtClean="0"/>
              <a:t>Tulong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kailangan</a:t>
            </a:r>
            <a:r>
              <a:rPr lang="en-US" b="1" dirty="0" smtClean="0"/>
              <a:t>.</a:t>
            </a:r>
            <a:r>
              <a:rPr lang="en-US" b="1" dirty="0" smtClean="0"/>
              <a:t> </a:t>
            </a:r>
          </a:p>
          <a:p>
            <a:pPr fontAlgn="base"/>
            <a:endParaRPr lang="en-US" b="1" dirty="0" smtClean="0"/>
          </a:p>
          <a:p>
            <a:pPr fontAlgn="base"/>
            <a:r>
              <a:rPr lang="en-US" b="1" dirty="0" smtClean="0"/>
              <a:t>Kung </a:t>
            </a:r>
            <a:r>
              <a:rPr lang="en-US" b="1" dirty="0" err="1" smtClean="0"/>
              <a:t>sariling</a:t>
            </a:r>
            <a:r>
              <a:rPr lang="en-US" b="1" dirty="0" smtClean="0"/>
              <a:t> </a:t>
            </a:r>
            <a:r>
              <a:rPr lang="en-US" b="1" dirty="0" err="1" smtClean="0"/>
              <a:t>kalakasan</a:t>
            </a:r>
            <a:r>
              <a:rPr lang="en-US" b="1" dirty="0" smtClean="0"/>
              <a:t>,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s’yang</a:t>
            </a:r>
            <a:r>
              <a:rPr lang="en-US" b="1" dirty="0" smtClean="0"/>
              <a:t> </a:t>
            </a:r>
            <a:r>
              <a:rPr lang="en-US" b="1" dirty="0" err="1" smtClean="0"/>
              <a:t>panghahawakan</a:t>
            </a:r>
            <a:r>
              <a:rPr lang="en-US" b="1" dirty="0" smtClean="0"/>
              <a:t>, </a:t>
            </a:r>
          </a:p>
          <a:p>
            <a:pPr fontAlgn="base"/>
            <a:r>
              <a:rPr lang="en-US" b="1" dirty="0" err="1" smtClean="0"/>
              <a:t>Tayo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b="1" dirty="0" smtClean="0"/>
              <a:t>y </a:t>
            </a:r>
            <a:r>
              <a:rPr lang="en-US" b="1" dirty="0" err="1" smtClean="0"/>
              <a:t>di</a:t>
            </a:r>
            <a:r>
              <a:rPr lang="en-US" b="1" dirty="0" smtClean="0"/>
              <a:t>  </a:t>
            </a:r>
            <a:r>
              <a:rPr lang="en-US" b="1" dirty="0" err="1" smtClean="0"/>
              <a:t>magtatagumpay</a:t>
            </a:r>
            <a:r>
              <a:rPr lang="en-US" b="1" dirty="0" smtClean="0"/>
              <a:t>. Sa ‘ting </a:t>
            </a:r>
            <a:r>
              <a:rPr lang="en-US" b="1" dirty="0" err="1" smtClean="0"/>
              <a:t>pakikipaglaban</a:t>
            </a:r>
            <a:r>
              <a:rPr lang="en-US" b="1" dirty="0" smtClean="0"/>
              <a:t>;</a:t>
            </a:r>
          </a:p>
          <a:p>
            <a:pPr fontAlgn="base"/>
            <a:r>
              <a:rPr lang="en-US" b="1" dirty="0" err="1" smtClean="0"/>
              <a:t>Ngunit</a:t>
            </a:r>
            <a:r>
              <a:rPr lang="en-US" b="1" dirty="0" smtClean="0"/>
              <a:t> kung </a:t>
            </a:r>
            <a:r>
              <a:rPr lang="en-US" b="1" dirty="0" err="1" smtClean="0"/>
              <a:t>si</a:t>
            </a:r>
            <a:r>
              <a:rPr lang="en-US" b="1" dirty="0" smtClean="0"/>
              <a:t> Cristo, </a:t>
            </a:r>
            <a:r>
              <a:rPr lang="en-US" b="1" dirty="0" err="1" smtClean="0"/>
              <a:t>Ang</a:t>
            </a:r>
            <a:r>
              <a:rPr lang="en-US" b="1" dirty="0" smtClean="0"/>
              <a:t>  </a:t>
            </a:r>
            <a:r>
              <a:rPr lang="en-US" b="1" dirty="0" err="1" smtClean="0"/>
              <a:t>ating</a:t>
            </a:r>
            <a:r>
              <a:rPr lang="en-US" b="1" dirty="0" smtClean="0"/>
              <a:t> </a:t>
            </a:r>
            <a:r>
              <a:rPr lang="en-US" b="1" dirty="0" err="1" smtClean="0"/>
              <a:t>kapisan</a:t>
            </a:r>
            <a:r>
              <a:rPr lang="en-US" b="1" dirty="0" smtClean="0"/>
              <a:t>, </a:t>
            </a:r>
          </a:p>
          <a:p>
            <a:pPr fontAlgn="base"/>
            <a:r>
              <a:rPr lang="en-US" b="1" dirty="0" smtClean="0"/>
              <a:t>Hindi </a:t>
            </a:r>
            <a:r>
              <a:rPr lang="en-US" b="1" dirty="0" err="1" smtClean="0"/>
              <a:t>matatalo</a:t>
            </a:r>
            <a:r>
              <a:rPr lang="en-US" b="1" dirty="0" smtClean="0"/>
              <a:t>, </a:t>
            </a:r>
            <a:r>
              <a:rPr lang="en-US" b="1" dirty="0" err="1" smtClean="0"/>
              <a:t>Tayo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digmaan</a:t>
            </a:r>
            <a:r>
              <a:rPr lang="en-US" b="1" dirty="0" smtClean="0"/>
              <a:t>.  </a:t>
            </a:r>
          </a:p>
          <a:p>
            <a:pPr fontAlgn="base"/>
            <a:r>
              <a:rPr lang="en-US" b="1" dirty="0" smtClean="0"/>
              <a:t>Sa </a:t>
            </a:r>
            <a:r>
              <a:rPr lang="en-US" b="1" dirty="0" err="1" smtClean="0"/>
              <a:t>Kanya</a:t>
            </a:r>
            <a:r>
              <a:rPr lang="en-US" b="1" dirty="0" err="1" smtClean="0"/>
              <a:t>’</a:t>
            </a:r>
            <a:r>
              <a:rPr lang="en-US" b="1" dirty="0" err="1" smtClean="0"/>
              <a:t>y</a:t>
            </a:r>
            <a:r>
              <a:rPr lang="en-US" b="1" dirty="0" smtClean="0"/>
              <a:t> may </a:t>
            </a:r>
            <a:r>
              <a:rPr lang="en-US" b="1" dirty="0" err="1" smtClean="0"/>
              <a:t>tagumpay</a:t>
            </a:r>
            <a:r>
              <a:rPr lang="en-US" b="1" dirty="0" smtClean="0"/>
              <a:t>. </a:t>
            </a:r>
          </a:p>
          <a:p>
            <a:pPr fontAlgn="base"/>
            <a:endParaRPr lang="en-US" b="1" dirty="0" smtClean="0"/>
          </a:p>
          <a:p>
            <a:pPr fontAlgn="base"/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mundo</a:t>
            </a:r>
            <a:r>
              <a:rPr lang="en-US" b="1" dirty="0" smtClean="0"/>
              <a:t> man ay </a:t>
            </a:r>
            <a:r>
              <a:rPr lang="en-US" b="1" dirty="0" err="1" smtClean="0"/>
              <a:t>mapuspos,Ng</a:t>
            </a:r>
            <a:r>
              <a:rPr lang="en-US" b="1" dirty="0" smtClean="0"/>
              <a:t> </a:t>
            </a:r>
            <a:r>
              <a:rPr lang="en-US" b="1" dirty="0" err="1" smtClean="0"/>
              <a:t>kasalanang</a:t>
            </a:r>
            <a:r>
              <a:rPr lang="en-US" b="1" dirty="0" smtClean="0"/>
              <a:t> </a:t>
            </a:r>
            <a:r>
              <a:rPr lang="en-US" b="1" dirty="0" err="1" smtClean="0"/>
              <a:t>salot</a:t>
            </a:r>
            <a:r>
              <a:rPr lang="en-US" b="1" dirty="0" smtClean="0"/>
              <a:t>,</a:t>
            </a:r>
            <a:endParaRPr lang="en-US" b="1" dirty="0" smtClean="0"/>
          </a:p>
          <a:p>
            <a:pPr fontAlgn="base"/>
            <a:r>
              <a:rPr lang="en-US" b="1" dirty="0" err="1" smtClean="0"/>
              <a:t>Kami</a:t>
            </a:r>
            <a:r>
              <a:rPr lang="en-US" b="1" dirty="0" err="1" smtClean="0"/>
              <a:t>’</a:t>
            </a:r>
            <a:r>
              <a:rPr lang="en-US" b="1" dirty="0" err="1" smtClean="0"/>
              <a:t>y</a:t>
            </a:r>
            <a:r>
              <a:rPr lang="en-US" b="1" dirty="0" smtClean="0"/>
              <a:t> </a:t>
            </a:r>
            <a:r>
              <a:rPr lang="en-US" b="1" dirty="0" err="1" smtClean="0"/>
              <a:t>hindi</a:t>
            </a:r>
            <a:r>
              <a:rPr lang="en-US" b="1" dirty="0" smtClean="0"/>
              <a:t>   </a:t>
            </a:r>
            <a:r>
              <a:rPr lang="en-US" b="1" dirty="0" err="1" smtClean="0"/>
              <a:t>matatakot</a:t>
            </a:r>
            <a:r>
              <a:rPr lang="en-US" b="1" dirty="0" smtClean="0"/>
              <a:t> , </a:t>
            </a:r>
            <a:r>
              <a:rPr lang="en-US" b="1" dirty="0" err="1" smtClean="0"/>
              <a:t>Pagka’t</a:t>
            </a:r>
            <a:r>
              <a:rPr lang="en-US" b="1" dirty="0" smtClean="0"/>
              <a:t> </a:t>
            </a:r>
            <a:r>
              <a:rPr lang="en-US" b="1" dirty="0" err="1" smtClean="0"/>
              <a:t>kasama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Dios.</a:t>
            </a:r>
          </a:p>
          <a:p>
            <a:pPr fontAlgn="base"/>
            <a:r>
              <a:rPr lang="en-US" b="1" dirty="0" smtClean="0"/>
              <a:t>Puno </a:t>
            </a:r>
            <a:r>
              <a:rPr lang="en-US" b="1" dirty="0" err="1" smtClean="0"/>
              <a:t>ng</a:t>
            </a:r>
            <a:r>
              <a:rPr lang="en-US" b="1" dirty="0" smtClean="0"/>
              <a:t> </a:t>
            </a:r>
            <a:r>
              <a:rPr lang="en-US" b="1" dirty="0" err="1" smtClean="0"/>
              <a:t>karimlan</a:t>
            </a:r>
            <a:r>
              <a:rPr lang="en-US" b="1" dirty="0" smtClean="0"/>
              <a:t>, Di </a:t>
            </a:r>
            <a:r>
              <a:rPr lang="en-US" b="1" dirty="0" err="1" smtClean="0"/>
              <a:t>katatakutan</a:t>
            </a:r>
            <a:r>
              <a:rPr lang="en-US" b="1" dirty="0" smtClean="0"/>
              <a:t>.  </a:t>
            </a:r>
          </a:p>
          <a:p>
            <a:pPr fontAlgn="base"/>
            <a:r>
              <a:rPr lang="en-US" b="1" dirty="0" err="1" smtClean="0"/>
              <a:t>Pagka’t</a:t>
            </a:r>
            <a:r>
              <a:rPr lang="en-US" b="1" dirty="0" smtClean="0"/>
              <a:t> </a:t>
            </a:r>
            <a:r>
              <a:rPr lang="en-US" b="1" dirty="0" err="1" smtClean="0"/>
              <a:t>nalalamang</a:t>
            </a:r>
            <a:r>
              <a:rPr lang="en-US" b="1" dirty="0" smtClean="0"/>
              <a:t>,  </a:t>
            </a:r>
            <a:r>
              <a:rPr lang="en-US" b="1" dirty="0" err="1" smtClean="0"/>
              <a:t>Siya’y</a:t>
            </a:r>
            <a:r>
              <a:rPr lang="en-US" b="1" dirty="0" smtClean="0"/>
              <a:t> </a:t>
            </a:r>
            <a:r>
              <a:rPr lang="en-US" b="1" dirty="0" err="1" smtClean="0"/>
              <a:t>wawakasan</a:t>
            </a:r>
            <a:r>
              <a:rPr lang="en-US" b="1" dirty="0" smtClean="0"/>
              <a:t>,</a:t>
            </a:r>
          </a:p>
          <a:p>
            <a:pPr fontAlgn="base"/>
            <a:r>
              <a:rPr lang="en-US" b="1" dirty="0" smtClean="0"/>
              <a:t>Kay </a:t>
            </a:r>
            <a:r>
              <a:rPr lang="en-US" b="1" dirty="0" err="1" smtClean="0"/>
              <a:t>Cristong</a:t>
            </a:r>
            <a:r>
              <a:rPr lang="en-US" b="1" dirty="0" smtClean="0"/>
              <a:t>  </a:t>
            </a:r>
            <a:r>
              <a:rPr lang="en-US" b="1" dirty="0" err="1" smtClean="0"/>
              <a:t>wika</a:t>
            </a:r>
            <a:r>
              <a:rPr lang="en-US" b="1" dirty="0" smtClean="0"/>
              <a:t> </a:t>
            </a:r>
            <a:r>
              <a:rPr lang="en-US" b="1" dirty="0" err="1" smtClean="0"/>
              <a:t>lamang</a:t>
            </a:r>
            <a:r>
              <a:rPr lang="en-US" b="1" dirty="0" smtClean="0"/>
              <a:t>. </a:t>
            </a:r>
          </a:p>
          <a:p>
            <a:pPr fontAlgn="base"/>
            <a:endParaRPr lang="en-US" b="1" dirty="0" smtClean="0"/>
          </a:p>
          <a:p>
            <a:pPr fontAlgn="base"/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kanyang</a:t>
            </a:r>
            <a:r>
              <a:rPr lang="en-US" b="1" dirty="0" smtClean="0"/>
              <a:t>   </a:t>
            </a:r>
            <a:r>
              <a:rPr lang="en-US" b="1" dirty="0" err="1" smtClean="0"/>
              <a:t>katotohanan</a:t>
            </a:r>
            <a:r>
              <a:rPr lang="en-US" b="1" dirty="0" smtClean="0"/>
              <a:t> , Ay </a:t>
            </a:r>
            <a:r>
              <a:rPr lang="en-US" b="1" dirty="0" err="1" smtClean="0"/>
              <a:t>wala</a:t>
            </a:r>
            <a:r>
              <a:rPr lang="en-US" b="1" dirty="0" smtClean="0"/>
              <a:t> </a:t>
            </a:r>
            <a:r>
              <a:rPr lang="en-US" b="1" dirty="0" err="1" smtClean="0"/>
              <a:t>ng</a:t>
            </a:r>
            <a:r>
              <a:rPr lang="en-US" b="1" dirty="0" smtClean="0"/>
              <a:t> </a:t>
            </a:r>
            <a:r>
              <a:rPr lang="en-US" b="1" dirty="0" err="1" smtClean="0"/>
              <a:t>kapantay</a:t>
            </a:r>
            <a:r>
              <a:rPr lang="en-US" b="1" dirty="0" smtClean="0"/>
              <a:t>, </a:t>
            </a:r>
            <a:r>
              <a:rPr lang="en-US" b="1" dirty="0" smtClean="0"/>
              <a:t>Espiritu ay </a:t>
            </a:r>
            <a:r>
              <a:rPr lang="en-US" b="1" dirty="0" err="1" smtClean="0"/>
              <a:t>kaakbay</a:t>
            </a:r>
            <a:r>
              <a:rPr lang="en-US" b="1" dirty="0" smtClean="0"/>
              <a:t> , </a:t>
            </a:r>
            <a:r>
              <a:rPr lang="en-US" b="1" dirty="0" err="1" smtClean="0"/>
              <a:t>Kapanig</a:t>
            </a:r>
            <a:r>
              <a:rPr lang="en-US" b="1" dirty="0" smtClean="0"/>
              <a:t> </a:t>
            </a:r>
            <a:r>
              <a:rPr lang="en-US" b="1" dirty="0" err="1" smtClean="0"/>
              <a:t>nating</a:t>
            </a:r>
            <a:r>
              <a:rPr lang="en-US" b="1" dirty="0" smtClean="0"/>
              <a:t> </a:t>
            </a:r>
            <a:r>
              <a:rPr lang="en-US" b="1" dirty="0" err="1" smtClean="0"/>
              <a:t>tunay</a:t>
            </a:r>
            <a:r>
              <a:rPr lang="en-US" b="1" dirty="0" smtClean="0"/>
              <a:t>.             </a:t>
            </a:r>
          </a:p>
          <a:p>
            <a:pPr fontAlgn="base"/>
            <a:r>
              <a:rPr lang="en-US" b="1" dirty="0" smtClean="0"/>
              <a:t>Sa </a:t>
            </a:r>
            <a:r>
              <a:rPr lang="en-US" b="1" dirty="0" err="1" smtClean="0"/>
              <a:t>pakikilaban</a:t>
            </a:r>
            <a:r>
              <a:rPr lang="en-US" b="1" dirty="0" smtClean="0"/>
              <a:t>, </a:t>
            </a:r>
            <a:r>
              <a:rPr lang="en-US" b="1" dirty="0" err="1" smtClean="0"/>
              <a:t>buhay</a:t>
            </a:r>
            <a:r>
              <a:rPr lang="en-US" b="1" dirty="0" smtClean="0"/>
              <a:t> </a:t>
            </a:r>
            <a:r>
              <a:rPr lang="en-US" b="1" dirty="0" err="1" smtClean="0"/>
              <a:t>ma’y</a:t>
            </a:r>
            <a:r>
              <a:rPr lang="en-US" b="1" dirty="0" smtClean="0"/>
              <a:t>  </a:t>
            </a:r>
            <a:r>
              <a:rPr lang="en-US" b="1" dirty="0" err="1" smtClean="0"/>
              <a:t>pumanaw</a:t>
            </a:r>
            <a:r>
              <a:rPr lang="en-US" b="1" dirty="0" smtClean="0"/>
              <a:t>, </a:t>
            </a:r>
            <a:endParaRPr lang="en-US" b="1" dirty="0"/>
          </a:p>
          <a:p>
            <a:pPr fontAlgn="base"/>
            <a:r>
              <a:rPr lang="en-US" b="1" dirty="0" smtClean="0"/>
              <a:t>Ay  </a:t>
            </a:r>
            <a:r>
              <a:rPr lang="en-US" b="1" dirty="0" err="1" smtClean="0"/>
              <a:t>ang</a:t>
            </a:r>
            <a:r>
              <a:rPr lang="en-US" b="1" dirty="0" smtClean="0"/>
              <a:t>  </a:t>
            </a:r>
            <a:r>
              <a:rPr lang="en-US" b="1" dirty="0" err="1" smtClean="0"/>
              <a:t>kaharian</a:t>
            </a:r>
            <a:r>
              <a:rPr lang="en-US" b="1" dirty="0" smtClean="0"/>
              <a:t> , Ng </a:t>
            </a:r>
            <a:r>
              <a:rPr lang="en-US" b="1" dirty="0" err="1" smtClean="0"/>
              <a:t>Diyos</a:t>
            </a:r>
            <a:r>
              <a:rPr lang="en-US" b="1" dirty="0" smtClean="0"/>
              <a:t> 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marangal</a:t>
            </a:r>
            <a:r>
              <a:rPr lang="en-US" b="1" dirty="0" smtClean="0"/>
              <a:t>.</a:t>
            </a:r>
          </a:p>
          <a:p>
            <a:pPr fontAlgn="base"/>
            <a:r>
              <a:rPr lang="en-US" b="1" dirty="0" err="1" smtClean="0"/>
              <a:t>Magpasa</a:t>
            </a:r>
            <a:r>
              <a:rPr lang="en-US" b="1" dirty="0" smtClean="0"/>
              <a:t> </a:t>
            </a:r>
            <a:r>
              <a:rPr lang="en-US" b="1" dirty="0" err="1" smtClean="0"/>
              <a:t>walang</a:t>
            </a:r>
            <a:r>
              <a:rPr lang="en-US" b="1" dirty="0" smtClean="0"/>
              <a:t>  </a:t>
            </a:r>
            <a:r>
              <a:rPr lang="en-US" b="1" dirty="0" err="1" smtClean="0"/>
              <a:t>hanggan</a:t>
            </a:r>
            <a:r>
              <a:rPr lang="en-US" b="1" dirty="0" smtClean="0"/>
              <a:t>, Amen.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Bathala ang Matibay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Diyos nati’y kutang Matibay</dc:title>
  <dc:creator>mary</dc:creator>
  <cp:lastModifiedBy>mary</cp:lastModifiedBy>
  <cp:revision>28</cp:revision>
  <dcterms:created xsi:type="dcterms:W3CDTF">2020-10-12T15:25:16Z</dcterms:created>
  <dcterms:modified xsi:type="dcterms:W3CDTF">2020-10-12T16:50:58Z</dcterms:modified>
</cp:coreProperties>
</file>