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2AA37-F5BA-4FB5-8364-D05074F37978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8BEBF-E5C4-4922-B233-00E99F37F0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2AA37-F5BA-4FB5-8364-D05074F37978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8BEBF-E5C4-4922-B233-00E99F37F0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2AA37-F5BA-4FB5-8364-D05074F37978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8BEBF-E5C4-4922-B233-00E99F37F0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2AA37-F5BA-4FB5-8364-D05074F37978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8BEBF-E5C4-4922-B233-00E99F37F0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2AA37-F5BA-4FB5-8364-D05074F37978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8BEBF-E5C4-4922-B233-00E99F37F0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2AA37-F5BA-4FB5-8364-D05074F37978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8BEBF-E5C4-4922-B233-00E99F37F0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2AA37-F5BA-4FB5-8364-D05074F37978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8BEBF-E5C4-4922-B233-00E99F37F0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2AA37-F5BA-4FB5-8364-D05074F37978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8BEBF-E5C4-4922-B233-00E99F37F0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2AA37-F5BA-4FB5-8364-D05074F37978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8BEBF-E5C4-4922-B233-00E99F37F0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2AA37-F5BA-4FB5-8364-D05074F37978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8BEBF-E5C4-4922-B233-00E99F37F0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2AA37-F5BA-4FB5-8364-D05074F37978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8BEBF-E5C4-4922-B233-00E99F37F0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12AA37-F5BA-4FB5-8364-D05074F37978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8BEBF-E5C4-4922-B233-00E99F37F0F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bide With Me.jpg"/>
          <p:cNvPicPr>
            <a:picLocks noChangeAspect="1"/>
          </p:cNvPicPr>
          <p:nvPr userDrawn="1"/>
        </p:nvPicPr>
        <p:blipFill>
          <a:blip r:embed="rId14" cstate="print">
            <a:lum bright="5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amahan M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1"/>
            <a:ext cx="3240360" cy="33265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 </a:t>
            </a:r>
            <a:r>
              <a:rPr lang="en-US" b="1" dirty="0" err="1" smtClean="0"/>
              <a:t>Samahan</a:t>
            </a:r>
            <a:r>
              <a:rPr lang="en-US" b="1" dirty="0" smtClean="0"/>
              <a:t> Mo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260648"/>
            <a:ext cx="3600400" cy="6192688"/>
          </a:xfrm>
        </p:spPr>
        <p:txBody>
          <a:bodyPr>
            <a:noAutofit/>
          </a:bodyPr>
          <a:lstStyle/>
          <a:p>
            <a:pPr algn="l"/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Samahan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pagtakipsilim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kadiliman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lumalalim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Panginoon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Kaaliwan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Tulong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’Yong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samahan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</a:p>
          <a:p>
            <a:pPr algn="l"/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Matuling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lumilipas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araw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kagalakan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napaparam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Laganap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kasiraa’t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pagbabago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DiNagmamaliw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samhan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3.Kailangan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’Yong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pagsama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biyaya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ingatan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Ikaw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gabay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anlungan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Magulap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umaraw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’Yong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samahan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4.Di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natatakot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‘king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kaaway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pighati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nalulumbay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Nasa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tibo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kamatayan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Magtatagumpay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kung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’Yong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samahan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endParaRPr lang="en-US" sz="1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kamatayan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mamasdan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Pawiin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takot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lungkot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pagsikat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hanggan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makakasama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27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Samahan Mo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Samahan Mo </dc:title>
  <dc:creator>mary</dc:creator>
  <cp:lastModifiedBy>mary</cp:lastModifiedBy>
  <cp:revision>11</cp:revision>
  <dcterms:created xsi:type="dcterms:W3CDTF">2020-10-19T17:50:28Z</dcterms:created>
  <dcterms:modified xsi:type="dcterms:W3CDTF">2020-10-19T20:06:31Z</dcterms:modified>
</cp:coreProperties>
</file>