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DEADA-E94F-48BE-829D-3CE3646EFF05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8614-3A75-4CF5-B558-1F401E0683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h Kebenaran Penuhi D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192688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Roh</a:t>
            </a:r>
            <a:r>
              <a:rPr lang="en-US" b="1" dirty="0" smtClean="0"/>
              <a:t> </a:t>
            </a:r>
            <a:r>
              <a:rPr lang="en-US" b="1" dirty="0" err="1" smtClean="0"/>
              <a:t>Kebenaran</a:t>
            </a:r>
            <a:r>
              <a:rPr lang="en-US" b="1" dirty="0" smtClean="0"/>
              <a:t> </a:t>
            </a:r>
            <a:r>
              <a:rPr lang="en-US" b="1" dirty="0" err="1" smtClean="0"/>
              <a:t>Penuhi</a:t>
            </a:r>
            <a:r>
              <a:rPr lang="en-US" b="1" dirty="0" smtClean="0"/>
              <a:t> </a:t>
            </a:r>
            <a:r>
              <a:rPr lang="en-US" b="1" dirty="0" err="1" smtClean="0"/>
              <a:t>Daku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124744"/>
            <a:ext cx="5616624" cy="55446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1.Roh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bekerja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agar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Penuhlah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penuhlah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penuhilah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Mulia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kuasa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Rohul</a:t>
            </a:r>
            <a:r>
              <a:rPr lang="en-US" sz="2000" b="1" dirty="0" smtClean="0">
                <a:solidFill>
                  <a:srgbClr val="FF0000"/>
                </a:solidFill>
              </a:rPr>
              <a:t> Kudus, </a:t>
            </a:r>
            <a:r>
              <a:rPr lang="en-US" sz="2000" b="1" dirty="0" err="1" smtClean="0">
                <a:solidFill>
                  <a:srgbClr val="FF0000"/>
                </a:solidFill>
              </a:rPr>
              <a:t>kini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p’nuhi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hatiku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pialaku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‘gar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3.Bagaikan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alirkanlah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jaze Sas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Nijaze Sasa</Template>
  <TotalTime>86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Nijaze Sasa</vt:lpstr>
      <vt:lpstr>Roh Kebenaran Penuhi Daku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 Kebenaran Penuhi Daku</dc:title>
  <dc:creator>mary</dc:creator>
  <cp:lastModifiedBy>mary</cp:lastModifiedBy>
  <cp:revision>5</cp:revision>
  <dcterms:created xsi:type="dcterms:W3CDTF">2020-10-14T13:38:44Z</dcterms:created>
  <dcterms:modified xsi:type="dcterms:W3CDTF">2020-10-14T15:05:28Z</dcterms:modified>
</cp:coreProperties>
</file>