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AF5FC-BF23-47B0-9933-BE2A0077324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0B55C-9B45-4F52-AB1A-D025B7517F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h mere saa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72408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Reh</a:t>
            </a:r>
            <a:r>
              <a:rPr lang="en-US" b="1" dirty="0"/>
              <a:t> mere </a:t>
            </a:r>
            <a:r>
              <a:rPr lang="en-US" b="1" dirty="0" err="1"/>
              <a:t>saath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248472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dhal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udaas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balheen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haath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dukhiton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murjhata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sakshat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badalta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shaitaan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ladunga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 me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raat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sahayak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aapna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dikha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khulta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Mit-ti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Reh mere saath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Reh mere saath</dc:title>
  <dc:creator>mary</dc:creator>
  <cp:lastModifiedBy>mary</cp:lastModifiedBy>
  <cp:revision>14</cp:revision>
  <dcterms:created xsi:type="dcterms:W3CDTF">2020-10-20T14:35:42Z</dcterms:created>
  <dcterms:modified xsi:type="dcterms:W3CDTF">2020-10-20T18:41:19Z</dcterms:modified>
</cp:coreProperties>
</file>