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BBAFD-4778-4162-B686-1CA6125E413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BA4D6-4304-42EA-99E8-3D8C23798E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tito Re wu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Otito</a:t>
            </a:r>
            <a:r>
              <a:rPr lang="en-US" b="1" dirty="0"/>
              <a:t> Re </a:t>
            </a:r>
            <a:r>
              <a:rPr lang="en-US" b="1" dirty="0" err="1" smtClean="0"/>
              <a:t>wuwo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043608" y="764704"/>
            <a:ext cx="36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Otito</a:t>
            </a:r>
            <a:r>
              <a:rPr lang="en-US" b="1" dirty="0" smtClean="0"/>
              <a:t> Re </a:t>
            </a:r>
            <a:r>
              <a:rPr lang="en-US" b="1" dirty="0" err="1" smtClean="0"/>
              <a:t>wuwo</a:t>
            </a:r>
            <a:r>
              <a:rPr lang="en-US" b="1" dirty="0" smtClean="0"/>
              <a:t>, </a:t>
            </a:r>
            <a:r>
              <a:rPr lang="en-US" b="1" dirty="0" err="1" smtClean="0"/>
              <a:t>Bab</a:t>
            </a:r>
            <a:r>
              <a:rPr lang="en-US" b="1" dirty="0" smtClean="0"/>
              <a:t>' </a:t>
            </a:r>
            <a:r>
              <a:rPr lang="en-US" b="1" dirty="0" err="1" smtClean="0"/>
              <a:t>Olorun</a:t>
            </a:r>
            <a:r>
              <a:rPr lang="en-US" b="1" dirty="0" smtClean="0"/>
              <a:t> mi,</a:t>
            </a:r>
          </a:p>
          <a:p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ayidayida</a:t>
            </a:r>
            <a:r>
              <a:rPr lang="en-US" b="1" dirty="0" smtClean="0"/>
              <a:t> </a:t>
            </a:r>
            <a:r>
              <a:rPr lang="en-US" b="1" dirty="0" err="1" smtClean="0"/>
              <a:t>lodo</a:t>
            </a:r>
            <a:r>
              <a:rPr lang="en-US" b="1" dirty="0" smtClean="0"/>
              <a:t> Re;</a:t>
            </a:r>
          </a:p>
          <a:p>
            <a:r>
              <a:rPr lang="en-US" b="1" dirty="0" smtClean="0"/>
              <a:t>'</a:t>
            </a:r>
            <a:r>
              <a:rPr lang="en-US" b="1" dirty="0" err="1" smtClean="0"/>
              <a:t>Wo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yi</a:t>
            </a:r>
            <a:r>
              <a:rPr lang="en-US" b="1" dirty="0" smtClean="0"/>
              <a:t> pad' </a:t>
            </a:r>
            <a:r>
              <a:rPr lang="en-US" b="1" dirty="0" err="1" smtClean="0"/>
              <a:t>anu</a:t>
            </a:r>
            <a:r>
              <a:rPr lang="en-US" b="1" dirty="0" smtClean="0"/>
              <a:t> Re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kuna</a:t>
            </a:r>
            <a:r>
              <a:rPr lang="en-US" b="1" dirty="0" smtClean="0"/>
              <a:t> </a:t>
            </a:r>
            <a:r>
              <a:rPr lang="en-US" b="1" dirty="0" err="1" smtClean="0"/>
              <a:t>ri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Bi </a:t>
            </a:r>
            <a:r>
              <a:rPr lang="en-US" b="1" dirty="0" smtClean="0"/>
              <a:t>O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, </a:t>
            </a:r>
            <a:r>
              <a:rPr lang="en-US" b="1" dirty="0" err="1" smtClean="0"/>
              <a:t>beeni</a:t>
            </a:r>
            <a:r>
              <a:rPr lang="en-US" b="1" dirty="0" smtClean="0"/>
              <a:t> </a:t>
            </a:r>
            <a:r>
              <a:rPr lang="en-US" b="1" dirty="0" err="1" smtClean="0"/>
              <a:t>y'o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titi</a:t>
            </a:r>
            <a:r>
              <a:rPr lang="en-US" b="1" dirty="0" smtClean="0"/>
              <a:t>.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Egbe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Otito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Re </a:t>
            </a:r>
            <a:r>
              <a:rPr lang="en-US" b="1" dirty="0" err="1" smtClean="0">
                <a:solidFill>
                  <a:srgbClr val="FF0000"/>
                </a:solidFill>
              </a:rPr>
              <a:t>wuwo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otito</a:t>
            </a:r>
            <a:r>
              <a:rPr lang="en-US" b="1" dirty="0" smtClean="0">
                <a:solidFill>
                  <a:srgbClr val="FF0000"/>
                </a:solidFill>
              </a:rPr>
              <a:t> Re </a:t>
            </a:r>
            <a:r>
              <a:rPr lang="en-US" b="1" dirty="0" err="1" smtClean="0">
                <a:solidFill>
                  <a:srgbClr val="FF0000"/>
                </a:solidFill>
              </a:rPr>
              <a:t>wuwo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Laraaro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tuntun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</a:t>
            </a:r>
            <a:r>
              <a:rPr lang="en-US" b="1" dirty="0" smtClean="0">
                <a:solidFill>
                  <a:srgbClr val="FF0000"/>
                </a:solidFill>
              </a:rPr>
              <a:t> mo </a:t>
            </a:r>
            <a:r>
              <a:rPr lang="en-US" b="1" dirty="0" err="1" smtClean="0">
                <a:solidFill>
                  <a:srgbClr val="FF0000"/>
                </a:solidFill>
              </a:rPr>
              <a:t>n’ri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Gbogb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 err="1" smtClean="0">
                <a:solidFill>
                  <a:srgbClr val="FF0000"/>
                </a:solidFill>
              </a:rPr>
              <a:t>ohun</a:t>
            </a:r>
            <a:r>
              <a:rPr lang="en-US" b="1" dirty="0" smtClean="0">
                <a:solidFill>
                  <a:srgbClr val="FF0000"/>
                </a:solidFill>
              </a:rPr>
              <a:t> mo </a:t>
            </a:r>
            <a:r>
              <a:rPr lang="en-US" b="1" dirty="0" err="1" smtClean="0">
                <a:solidFill>
                  <a:srgbClr val="FF0000"/>
                </a:solidFill>
              </a:rPr>
              <a:t>fe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lowo</a:t>
            </a:r>
            <a:r>
              <a:rPr lang="en-US" b="1" dirty="0" smtClean="0">
                <a:solidFill>
                  <a:srgbClr val="FF0000"/>
                </a:solidFill>
              </a:rPr>
              <a:t> Re </a:t>
            </a:r>
            <a:r>
              <a:rPr lang="en-US" b="1" dirty="0" err="1" smtClean="0">
                <a:solidFill>
                  <a:srgbClr val="FF0000"/>
                </a:solidFill>
              </a:rPr>
              <a:t>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pese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Otito</a:t>
            </a:r>
            <a:r>
              <a:rPr lang="en-US" b="1" dirty="0" smtClean="0">
                <a:solidFill>
                  <a:srgbClr val="FF0000"/>
                </a:solidFill>
              </a:rPr>
              <a:t> Re </a:t>
            </a:r>
            <a:r>
              <a:rPr lang="en-US" b="1" dirty="0" err="1" smtClean="0">
                <a:solidFill>
                  <a:srgbClr val="FF0000"/>
                </a:solidFill>
              </a:rPr>
              <a:t>tobi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pupo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mi</a:t>
            </a:r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Igba</a:t>
            </a:r>
            <a:r>
              <a:rPr lang="en-US" b="1" dirty="0" smtClean="0"/>
              <a:t> </a:t>
            </a:r>
            <a:r>
              <a:rPr lang="en-US" b="1" dirty="0" err="1" smtClean="0"/>
              <a:t>oru</a:t>
            </a:r>
            <a:r>
              <a:rPr lang="en-US" b="1" dirty="0" smtClean="0"/>
              <a:t>, </a:t>
            </a:r>
            <a:r>
              <a:rPr lang="en-US" b="1" dirty="0" err="1" smtClean="0"/>
              <a:t>oye</a:t>
            </a:r>
            <a:r>
              <a:rPr lang="en-US" b="1" dirty="0" smtClean="0"/>
              <a:t>, </a:t>
            </a:r>
            <a:r>
              <a:rPr lang="en-US" b="1" dirty="0" err="1" smtClean="0"/>
              <a:t>oj</a:t>
            </a:r>
            <a:r>
              <a:rPr lang="en-US" b="1" dirty="0" smtClean="0"/>
              <a:t>' </a:t>
            </a:r>
            <a:r>
              <a:rPr lang="en-US" b="1" dirty="0" err="1" smtClean="0"/>
              <a:t>ati</a:t>
            </a:r>
            <a:r>
              <a:rPr lang="en-US" b="1" dirty="0" smtClean="0"/>
              <a:t> </a:t>
            </a:r>
            <a:r>
              <a:rPr lang="en-US" b="1" dirty="0" smtClean="0"/>
              <a:t>'</a:t>
            </a:r>
            <a:r>
              <a:rPr lang="en-US" b="1" dirty="0" err="1" smtClean="0"/>
              <a:t>kore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Orun</a:t>
            </a:r>
            <a:r>
              <a:rPr lang="en-US" b="1" dirty="0" smtClean="0"/>
              <a:t>, </a:t>
            </a:r>
            <a:r>
              <a:rPr lang="en-US" b="1" dirty="0" err="1" smtClean="0"/>
              <a:t>osupa</a:t>
            </a:r>
            <a:r>
              <a:rPr lang="en-US" b="1" dirty="0" smtClean="0"/>
              <a:t>, '</a:t>
            </a:r>
            <a:r>
              <a:rPr lang="en-US" b="1" dirty="0" err="1" smtClean="0"/>
              <a:t>rawo</a:t>
            </a:r>
            <a:r>
              <a:rPr lang="en-US" b="1" dirty="0" smtClean="0"/>
              <a:t> </a:t>
            </a:r>
            <a:r>
              <a:rPr lang="en-US" b="1" dirty="0" err="1" smtClean="0"/>
              <a:t>lona</a:t>
            </a:r>
            <a:r>
              <a:rPr lang="en-US" b="1" dirty="0" smtClean="0"/>
              <a:t> won</a:t>
            </a:r>
          </a:p>
          <a:p>
            <a:r>
              <a:rPr lang="en-US" b="1" dirty="0" err="1" smtClean="0"/>
              <a:t>Dapo</a:t>
            </a:r>
            <a:r>
              <a:rPr lang="en-US" b="1" dirty="0" smtClean="0"/>
              <a:t> </a:t>
            </a:r>
            <a:r>
              <a:rPr lang="en-US" b="1" dirty="0" err="1" smtClean="0"/>
              <a:t>m'eda</a:t>
            </a:r>
            <a:r>
              <a:rPr lang="en-US" b="1" dirty="0" smtClean="0"/>
              <a:t> </a:t>
            </a:r>
            <a:r>
              <a:rPr lang="en-US" b="1" dirty="0" err="1" smtClean="0"/>
              <a:t>gbogbo</a:t>
            </a:r>
            <a:r>
              <a:rPr lang="en-US" b="1" dirty="0" smtClean="0"/>
              <a:t> </a:t>
            </a:r>
            <a:r>
              <a:rPr lang="en-US" b="1" dirty="0" err="1" smtClean="0"/>
              <a:t>ni'jeri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re</a:t>
            </a:r>
            <a:endParaRPr lang="en-US" b="1" dirty="0" smtClean="0"/>
          </a:p>
          <a:p>
            <a:r>
              <a:rPr lang="en-US" b="1" dirty="0" err="1" smtClean="0"/>
              <a:t>Otito</a:t>
            </a:r>
            <a:r>
              <a:rPr lang="en-US" b="1" dirty="0" smtClean="0"/>
              <a:t> </a:t>
            </a:r>
            <a:r>
              <a:rPr lang="en-US" b="1" dirty="0" err="1" smtClean="0"/>
              <a:t>nla</a:t>
            </a:r>
            <a:r>
              <a:rPr lang="en-US" b="1" dirty="0" smtClean="0"/>
              <a:t>, </a:t>
            </a:r>
            <a:r>
              <a:rPr lang="en-US" b="1" dirty="0" err="1" smtClean="0"/>
              <a:t>anu</a:t>
            </a:r>
            <a:r>
              <a:rPr lang="en-US" b="1" dirty="0" smtClean="0"/>
              <a:t> at' </a:t>
            </a:r>
            <a:r>
              <a:rPr lang="en-US" b="1" dirty="0" err="1" smtClean="0"/>
              <a:t>ife</a:t>
            </a:r>
            <a:r>
              <a:rPr lang="en-US" b="1" dirty="0" smtClean="0"/>
              <a:t> Re.</a:t>
            </a:r>
          </a:p>
          <a:p>
            <a:endParaRPr lang="en-US" b="1" dirty="0" smtClean="0"/>
          </a:p>
          <a:p>
            <a:r>
              <a:rPr lang="en-US" b="1" dirty="0" smtClean="0"/>
              <a:t> 3.'Dariji </a:t>
            </a:r>
            <a:r>
              <a:rPr lang="en-US" b="1" dirty="0" err="1" smtClean="0"/>
              <a:t>ese</a:t>
            </a:r>
            <a:r>
              <a:rPr lang="en-US" b="1" dirty="0" smtClean="0"/>
              <a:t>, </a:t>
            </a:r>
            <a:r>
              <a:rPr lang="en-US" b="1" dirty="0" err="1" smtClean="0"/>
              <a:t>alafia</a:t>
            </a:r>
            <a:r>
              <a:rPr lang="en-US" b="1" dirty="0" smtClean="0"/>
              <a:t> to </a:t>
            </a:r>
            <a:r>
              <a:rPr lang="en-US" b="1" dirty="0" err="1" smtClean="0"/>
              <a:t>daju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smtClean="0"/>
              <a:t>'</a:t>
            </a:r>
            <a:r>
              <a:rPr lang="en-US" b="1" dirty="0" err="1" smtClean="0"/>
              <a:t>Walaye</a:t>
            </a:r>
            <a:r>
              <a:rPr lang="en-US" b="1" dirty="0" smtClean="0"/>
              <a:t> </a:t>
            </a:r>
            <a:r>
              <a:rPr lang="en-US" b="1" dirty="0" smtClean="0"/>
              <a:t>Re to n '</a:t>
            </a:r>
            <a:r>
              <a:rPr lang="en-US" b="1" dirty="0" err="1" smtClean="0"/>
              <a:t>tunu</a:t>
            </a:r>
            <a:r>
              <a:rPr lang="en-US" b="1" dirty="0" smtClean="0"/>
              <a:t> to </a:t>
            </a:r>
            <a:r>
              <a:rPr lang="en-US" b="1" dirty="0" err="1" smtClean="0"/>
              <a:t>ndari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Agbar’oni</a:t>
            </a:r>
            <a:r>
              <a:rPr lang="en-US" b="1" dirty="0" smtClean="0"/>
              <a:t>, </a:t>
            </a:r>
            <a:r>
              <a:rPr lang="en-US" b="1" dirty="0" err="1" smtClean="0"/>
              <a:t>iret’ola</a:t>
            </a:r>
            <a:r>
              <a:rPr lang="en-US" b="1" dirty="0" smtClean="0"/>
              <a:t> </a:t>
            </a:r>
            <a:r>
              <a:rPr lang="en-US" b="1" dirty="0" err="1" smtClean="0"/>
              <a:t>t‘o</a:t>
            </a:r>
            <a:r>
              <a:rPr lang="en-US" b="1" dirty="0" smtClean="0"/>
              <a:t> </a:t>
            </a:r>
            <a:r>
              <a:rPr lang="en-US" b="1" dirty="0" err="1" smtClean="0"/>
              <a:t>daju</a:t>
            </a:r>
            <a:r>
              <a:rPr lang="en-US" b="1" dirty="0" smtClean="0"/>
              <a:t>,</a:t>
            </a:r>
            <a:endParaRPr lang="en-US" b="1" dirty="0" smtClean="0"/>
          </a:p>
          <a:p>
            <a:r>
              <a:rPr lang="en-US" b="1" dirty="0" smtClean="0"/>
              <a:t> </a:t>
            </a:r>
            <a:r>
              <a:rPr lang="en-US" b="1" dirty="0" err="1" smtClean="0"/>
              <a:t>Ibukun</a:t>
            </a:r>
            <a:r>
              <a:rPr lang="en-US" b="1" dirty="0" smtClean="0"/>
              <a:t> </a:t>
            </a:r>
            <a:r>
              <a:rPr lang="en-US" b="1" dirty="0" err="1" smtClean="0"/>
              <a:t>ainiye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je </a:t>
            </a:r>
            <a:r>
              <a:rPr lang="en-US" b="1" dirty="0" err="1" smtClean="0"/>
              <a:t>t'emi</a:t>
            </a:r>
            <a:r>
              <a:rPr lang="en-US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140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Otito Re wuwo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Otito Re tobi</dc:title>
  <dc:creator>mary</dc:creator>
  <cp:lastModifiedBy>mary</cp:lastModifiedBy>
  <cp:revision>16</cp:revision>
  <dcterms:created xsi:type="dcterms:W3CDTF">2020-10-23T14:34:10Z</dcterms:created>
  <dcterms:modified xsi:type="dcterms:W3CDTF">2020-10-24T16:30:14Z</dcterms:modified>
</cp:coreProperties>
</file>