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762F-5F1C-48EA-BA7D-1DE0582079B1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D5F1-D377-456E-A4FE-F6D37C792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762F-5F1C-48EA-BA7D-1DE0582079B1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D5F1-D377-456E-A4FE-F6D37C792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762F-5F1C-48EA-BA7D-1DE0582079B1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D5F1-D377-456E-A4FE-F6D37C792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762F-5F1C-48EA-BA7D-1DE0582079B1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D5F1-D377-456E-A4FE-F6D37C792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762F-5F1C-48EA-BA7D-1DE0582079B1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D5F1-D377-456E-A4FE-F6D37C792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762F-5F1C-48EA-BA7D-1DE0582079B1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D5F1-D377-456E-A4FE-F6D37C792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762F-5F1C-48EA-BA7D-1DE0582079B1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D5F1-D377-456E-A4FE-F6D37C792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762F-5F1C-48EA-BA7D-1DE0582079B1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D5F1-D377-456E-A4FE-F6D37C792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762F-5F1C-48EA-BA7D-1DE0582079B1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D5F1-D377-456E-A4FE-F6D37C792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762F-5F1C-48EA-BA7D-1DE0582079B1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D5F1-D377-456E-A4FE-F6D37C792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762F-5F1C-48EA-BA7D-1DE0582079B1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D5F1-D377-456E-A4FE-F6D37C792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2762F-5F1C-48EA-BA7D-1DE0582079B1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DD5F1-D377-456E-A4FE-F6D37C792E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Batong Walang hang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760640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 </a:t>
            </a:r>
            <a:r>
              <a:rPr lang="en-US" b="1" dirty="0" err="1"/>
              <a:t>Batong</a:t>
            </a:r>
            <a:r>
              <a:rPr lang="en-US" b="1" dirty="0"/>
              <a:t> </a:t>
            </a:r>
            <a:r>
              <a:rPr lang="en-US" b="1" dirty="0" err="1"/>
              <a:t>Walang</a:t>
            </a:r>
            <a:r>
              <a:rPr lang="en-US" b="1" dirty="0"/>
              <a:t> </a:t>
            </a:r>
            <a:r>
              <a:rPr lang="en-US" b="1" dirty="0" err="1"/>
              <a:t>hanggan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5400600" cy="473008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tagiliran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mapahamak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likha’y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dobleng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2.Kahit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tupdin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maningas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luhang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madalas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malulutas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3.Kamay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kahubaran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kahabagan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Marumi’y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hugasan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lang—kaligtasan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Pipikit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luklukan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kanlungan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106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Batong Walang hanggan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Batong Walang hanggan </dc:title>
  <dc:creator>mary</dc:creator>
  <cp:lastModifiedBy>mary</cp:lastModifiedBy>
  <cp:revision>6</cp:revision>
  <dcterms:created xsi:type="dcterms:W3CDTF">2020-10-29T14:46:37Z</dcterms:created>
  <dcterms:modified xsi:type="dcterms:W3CDTF">2020-10-29T22:19:38Z</dcterms:modified>
</cp:coreProperties>
</file>