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jaze S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808312" cy="476671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Nijaze</a:t>
            </a:r>
            <a:r>
              <a:rPr lang="en-US" b="1" dirty="0" smtClean="0"/>
              <a:t> </a:t>
            </a:r>
            <a:r>
              <a:rPr lang="en-US" b="1" dirty="0" err="1" smtClean="0"/>
              <a:t>Sasa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764704"/>
            <a:ext cx="4608512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1.Njoo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Mtukufu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uoshe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Utakase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njoo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nijaze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Roho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Mtukufu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njoo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nijaze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sasa</a:t>
            </a:r>
            <a:r>
              <a:rPr lang="en-US" sz="1800" b="1" dirty="0">
                <a:solidFill>
                  <a:srgbClr val="FF0000"/>
                </a:solidFill>
              </a:rPr>
              <a:t>;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Utakase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nia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yangu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njoo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nijaze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sasa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Ujalize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Ijapo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sikuoni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ninakuhitaji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njoo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nijaze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Nimejaa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udhaifu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nainamia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Mtukufu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nitilie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Unioshe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nifariji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niponye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nibariki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Unijaze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ndiwe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uwezo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Nijaze Sasa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Nijaze Sasa</dc:title>
  <dc:creator>mary</dc:creator>
  <cp:lastModifiedBy>mary</cp:lastModifiedBy>
  <cp:revision>5</cp:revision>
  <dcterms:created xsi:type="dcterms:W3CDTF">2020-10-13T16:46:15Z</dcterms:created>
  <dcterms:modified xsi:type="dcterms:W3CDTF">2020-10-14T15:42:12Z</dcterms:modified>
</cp:coreProperties>
</file>