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30FF5-932B-4C16-B2AC-03017370265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4FB7B-4F6A-4B94-B2F7-46278313EB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wamba Wenye Im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Mwamba</a:t>
            </a:r>
            <a:r>
              <a:rPr lang="en-US" b="1" dirty="0" smtClean="0"/>
              <a:t> </a:t>
            </a:r>
            <a:r>
              <a:rPr lang="en-US" b="1" dirty="0" err="1" smtClean="0"/>
              <a:t>Wenye</a:t>
            </a:r>
            <a:r>
              <a:rPr lang="en-US" b="1" dirty="0" smtClean="0"/>
              <a:t> </a:t>
            </a:r>
            <a:r>
              <a:rPr lang="en-US" b="1" dirty="0" err="1" smtClean="0"/>
              <a:t>Imara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4320480" cy="4635896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Mwamba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imara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nitajificha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Maji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yaliyotoka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Hunisafi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hunifanya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sitimizi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sheria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Nijapofanya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bidii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nikilia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kudhii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Hayaishi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makosa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kuokoa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mkononi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Nili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tupu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nivike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mnyonge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nishike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Nili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mchafu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Nioshe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nisijafa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Nikungojapo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kaburini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Nipaapo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enzini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rahani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mwako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Mwamba Wenye Imara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Mwamba Wenye Imara</dc:title>
  <dc:creator>mary</dc:creator>
  <cp:lastModifiedBy>mary</cp:lastModifiedBy>
  <cp:revision>7</cp:revision>
  <dcterms:created xsi:type="dcterms:W3CDTF">2019-04-11T20:48:17Z</dcterms:created>
  <dcterms:modified xsi:type="dcterms:W3CDTF">2020-10-28T17:05:45Z</dcterms:modified>
</cp:coreProperties>
</file>