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F76CF-6FC0-4C65-92A2-F7EFA553F15B}" type="datetimeFigureOut">
              <a:rPr lang="en-US" smtClean="0"/>
              <a:pPr/>
              <a:t>10/9/2020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C5D3A-330B-47FD-99B4-301C896290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ove All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er Dan Oo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456384" cy="54868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Meer Dan </a:t>
            </a:r>
            <a:r>
              <a:rPr lang="en-US" b="1" dirty="0" err="1"/>
              <a:t>Ooit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680520" cy="5256584"/>
          </a:xfrm>
        </p:spPr>
        <p:txBody>
          <a:bodyPr>
            <a:noAutofit/>
          </a:bodyPr>
          <a:lstStyle/>
          <a:p>
            <a:pPr algn="l"/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Meer dan rijkdom, meer dan macht,</a:t>
            </a:r>
            <a:b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meer dan schoonheid van sterren in de nacht,</a:t>
            </a:r>
            <a:b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meer dan wijsheid</a:t>
            </a:r>
            <a:b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 deze wereld kent is het waard</a:t>
            </a:r>
            <a:b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 weten wie U bent.</a:t>
            </a:r>
            <a:b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Meer dan zilver, meer dan goud,</a:t>
            </a:r>
            <a:b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meer dan schatten</a:t>
            </a:r>
            <a:b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door iemand ooit aanschouwd, meer dan dat,</a:t>
            </a:r>
            <a:b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zo eindeloos veel meer was de prijs</a:t>
            </a:r>
            <a:b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die U betaalde Heer.</a:t>
            </a:r>
            <a:br>
              <a:rPr lang="nl-NL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Refrein</a:t>
            </a:r>
            <a:endParaRPr lang="nl-NL" sz="1800" b="1" dirty="0">
              <a:solidFill>
                <a:srgbClr val="FF0000"/>
              </a:solidFill>
            </a:endParaRPr>
          </a:p>
          <a:p>
            <a:pPr algn="l"/>
            <a:r>
              <a:rPr lang="nl-NL" sz="1800" b="1" dirty="0">
                <a:solidFill>
                  <a:srgbClr val="FF0000"/>
                </a:solidFill>
              </a:rPr>
              <a:t>In een graf verborgen door een steen,</a:t>
            </a:r>
            <a:br>
              <a:rPr lang="nl-NL" sz="1800" b="1" dirty="0">
                <a:solidFill>
                  <a:srgbClr val="FF0000"/>
                </a:solidFill>
              </a:rPr>
            </a:br>
            <a:r>
              <a:rPr lang="nl-NL" sz="1800" b="1" dirty="0">
                <a:solidFill>
                  <a:srgbClr val="FF0000"/>
                </a:solidFill>
              </a:rPr>
              <a:t>toen U zich gaf verworpen en alleen;</a:t>
            </a:r>
            <a:br>
              <a:rPr lang="nl-NL" sz="1800" b="1" dirty="0">
                <a:solidFill>
                  <a:srgbClr val="FF0000"/>
                </a:solidFill>
              </a:rPr>
            </a:br>
            <a:r>
              <a:rPr lang="nl-NL" sz="1800" b="1" dirty="0">
                <a:solidFill>
                  <a:srgbClr val="FF0000"/>
                </a:solidFill>
              </a:rPr>
              <a:t>als een roos geplukt en weggegooid</a:t>
            </a:r>
            <a:br>
              <a:rPr lang="nl-NL" sz="1800" b="1" dirty="0">
                <a:solidFill>
                  <a:srgbClr val="FF0000"/>
                </a:solidFill>
              </a:rPr>
            </a:br>
            <a:r>
              <a:rPr lang="nl-NL" sz="1800" b="1" dirty="0">
                <a:solidFill>
                  <a:srgbClr val="FF0000"/>
                </a:solidFill>
              </a:rPr>
              <a:t>nam U de straf en dacht aan mij,</a:t>
            </a:r>
            <a:br>
              <a:rPr lang="nl-NL" sz="1800" b="1" dirty="0">
                <a:solidFill>
                  <a:srgbClr val="FF0000"/>
                </a:solidFill>
              </a:rPr>
            </a:br>
            <a:r>
              <a:rPr lang="nl-NL" sz="1800" b="1" dirty="0">
                <a:solidFill>
                  <a:srgbClr val="FF0000"/>
                </a:solidFill>
              </a:rPr>
              <a:t>meer dan ooit</a:t>
            </a:r>
            <a:r>
              <a:rPr lang="nl-NL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11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Meer Dan Ooit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Meer Dan Ooit</dc:title>
  <dc:creator>mary</dc:creator>
  <cp:lastModifiedBy>mary</cp:lastModifiedBy>
  <cp:revision>6</cp:revision>
  <dcterms:created xsi:type="dcterms:W3CDTF">2020-10-08T15:53:09Z</dcterms:created>
  <dcterms:modified xsi:type="dcterms:W3CDTF">2020-10-09T15:41:31Z</dcterms:modified>
</cp:coreProperties>
</file>