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9B86D-2D97-401B-B96F-0DAFF11E5FB0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FAFAA-D803-4143-AE3A-AB25B27F78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234981" y="1700808"/>
            <a:ext cx="4909019" cy="37963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yro’ng Bukal Ng Du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7260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Mayro’ng</a:t>
            </a:r>
            <a:r>
              <a:rPr lang="en-US" b="1" dirty="0" smtClean="0"/>
              <a:t> </a:t>
            </a:r>
            <a:r>
              <a:rPr lang="en-US" b="1" dirty="0" err="1" smtClean="0"/>
              <a:t>Bukal</a:t>
            </a:r>
            <a:r>
              <a:rPr lang="en-US" b="1" dirty="0" smtClean="0"/>
              <a:t> Ng </a:t>
            </a:r>
            <a:r>
              <a:rPr lang="en-US" b="1" dirty="0" err="1" smtClean="0"/>
              <a:t>Dugo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6768752" cy="5400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Mayro’ng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Emmanuel;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Makasalanang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lumusong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Karum’ha’y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Karum’ha’y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Karum’ha’y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Makasalanang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lumusong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Karum’ha’y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magnannakaw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dun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dinalisay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dun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dinalisay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dun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dinalisay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dun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dinalisay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Kordero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Iglesya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magkasala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magkasala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magkasala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Iglesya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magkasala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matagpuan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Yongsugat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err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130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Mayro’ng Bukal Ng Dugo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Mayro’ng Bukal Ng Dugo </dc:title>
  <dc:creator>mary</dc:creator>
  <cp:lastModifiedBy>mary</cp:lastModifiedBy>
  <cp:revision>21</cp:revision>
  <dcterms:created xsi:type="dcterms:W3CDTF">2018-09-10T03:32:13Z</dcterms:created>
  <dcterms:modified xsi:type="dcterms:W3CDTF">2020-10-17T17:13:37Z</dcterms:modified>
</cp:coreProperties>
</file>