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98352-890B-4784-A1C4-90AD50725DD1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C103-03A1-4169-B70A-D660B1D8D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 sus de oame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248472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Mai </a:t>
            </a:r>
            <a:r>
              <a:rPr lang="en-US" b="1" dirty="0" err="1"/>
              <a:t>sus</a:t>
            </a:r>
            <a:r>
              <a:rPr lang="en-US" b="1" dirty="0"/>
              <a:t> de </a:t>
            </a:r>
            <a:r>
              <a:rPr lang="en-US" b="1" dirty="0" err="1"/>
              <a:t>oameni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392488" cy="532859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oameni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de-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mparati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care le-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creat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lume,mai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intelepti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tronuri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si-mparatii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de-a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minunatii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valoros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pretios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Rastignit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pus </a:t>
            </a:r>
            <a:r>
              <a:rPr lang="en-US" b="1" dirty="0" err="1" smtClean="0">
                <a:solidFill>
                  <a:srgbClr val="FF0000"/>
                </a:solidFill>
              </a:rPr>
              <a:t>intr</a:t>
            </a:r>
            <a:r>
              <a:rPr lang="en-US" b="1" dirty="0" smtClean="0">
                <a:solidFill>
                  <a:srgbClr val="FF0000"/>
                </a:solidFill>
              </a:rPr>
              <a:t>-un </a:t>
            </a:r>
            <a:r>
              <a:rPr lang="en-US" b="1" dirty="0" err="1" smtClean="0">
                <a:solidFill>
                  <a:srgbClr val="FF0000"/>
                </a:solidFill>
              </a:rPr>
              <a:t>mormant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Ca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mori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venit-ai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pamant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Si </a:t>
            </a:r>
            <a:r>
              <a:rPr lang="en-US" b="1" dirty="0" err="1" smtClean="0">
                <a:solidFill>
                  <a:srgbClr val="FF0000"/>
                </a:solidFill>
              </a:rPr>
              <a:t>zdrobit</a:t>
            </a:r>
            <a:r>
              <a:rPr lang="en-US" b="1" dirty="0" smtClean="0">
                <a:solidFill>
                  <a:srgbClr val="FF0000"/>
                </a:solidFill>
              </a:rPr>
              <a:t> ca un </a:t>
            </a:r>
            <a:r>
              <a:rPr lang="en-US" b="1" dirty="0" err="1" smtClean="0">
                <a:solidFill>
                  <a:srgbClr val="FF0000"/>
                </a:solidFill>
              </a:rPr>
              <a:t>trandafir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cazut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te-ai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gandit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doar</a:t>
            </a:r>
            <a:r>
              <a:rPr lang="en-US" b="1" dirty="0" smtClean="0">
                <a:solidFill>
                  <a:srgbClr val="FF0000"/>
                </a:solidFill>
              </a:rPr>
              <a:t> la min'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Mai sus de oameni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Mai sus de oameni </dc:title>
  <dc:creator>mary</dc:creator>
  <cp:lastModifiedBy>mary</cp:lastModifiedBy>
  <cp:revision>5</cp:revision>
  <dcterms:created xsi:type="dcterms:W3CDTF">2020-10-03T14:55:21Z</dcterms:created>
  <dcterms:modified xsi:type="dcterms:W3CDTF">2020-10-05T14:49:23Z</dcterms:modified>
</cp:coreProperties>
</file>