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C5E1-59D0-4336-9B91-38995775B01D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F973-A4C8-47C3-BBE2-3465298E7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C5E1-59D0-4336-9B91-38995775B01D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F973-A4C8-47C3-BBE2-3465298E7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C5E1-59D0-4336-9B91-38995775B01D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F973-A4C8-47C3-BBE2-3465298E7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C5E1-59D0-4336-9B91-38995775B01D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F973-A4C8-47C3-BBE2-3465298E7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C5E1-59D0-4336-9B91-38995775B01D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F973-A4C8-47C3-BBE2-3465298E7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C5E1-59D0-4336-9B91-38995775B01D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F973-A4C8-47C3-BBE2-3465298E7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C5E1-59D0-4336-9B91-38995775B01D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F973-A4C8-47C3-BBE2-3465298E7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C5E1-59D0-4336-9B91-38995775B01D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F973-A4C8-47C3-BBE2-3465298E7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C5E1-59D0-4336-9B91-38995775B01D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F973-A4C8-47C3-BBE2-3465298E7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C5E1-59D0-4336-9B91-38995775B01D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F973-A4C8-47C3-BBE2-3465298E7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C5E1-59D0-4336-9B91-38995775B01D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F973-A4C8-47C3-BBE2-3465298E7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8C5E1-59D0-4336-9B91-38995775B01D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AF973-A4C8-47C3-BBE2-3465298E71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bih Dari Segal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260648"/>
            <a:ext cx="4680520" cy="38985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Lebih</a:t>
            </a:r>
            <a:r>
              <a:rPr lang="en-US" b="1" dirty="0" smtClean="0"/>
              <a:t> Dari </a:t>
            </a:r>
            <a:r>
              <a:rPr lang="en-US" b="1" dirty="0" err="1" smtClean="0"/>
              <a:t>Segalanya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4176464" cy="554461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s'mua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s'mua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s'gala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ciptaan-nya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s'mua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hikmat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sebelumnya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k'rajaan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berkuasa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S'mua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kejayaan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s'mua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kekayaan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Reff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Disiksa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disalibkan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Bahkan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mati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selamatkan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hidupku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Betapa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mengasihiku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Lebih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dari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segalanya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59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Lebih Dari Segalanya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Atas segalanya</dc:title>
  <dc:creator>mary</dc:creator>
  <cp:lastModifiedBy>mary</cp:lastModifiedBy>
  <cp:revision>4</cp:revision>
  <dcterms:created xsi:type="dcterms:W3CDTF">2020-10-03T14:45:13Z</dcterms:created>
  <dcterms:modified xsi:type="dcterms:W3CDTF">2020-10-06T17:40:31Z</dcterms:modified>
</cp:coreProperties>
</file>