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7FA9-AD69-4400-8FAC-87E944731D8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3B9E-7194-4600-A500-42242EA561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7FA9-AD69-4400-8FAC-87E944731D8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3B9E-7194-4600-A500-42242EA561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7FA9-AD69-4400-8FAC-87E944731D8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3B9E-7194-4600-A500-42242EA561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7FA9-AD69-4400-8FAC-87E944731D8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3B9E-7194-4600-A500-42242EA561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7FA9-AD69-4400-8FAC-87E944731D8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3B9E-7194-4600-A500-42242EA561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7FA9-AD69-4400-8FAC-87E944731D8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3B9E-7194-4600-A500-42242EA561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7FA9-AD69-4400-8FAC-87E944731D8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3B9E-7194-4600-A500-42242EA561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7FA9-AD69-4400-8FAC-87E944731D8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3B9E-7194-4600-A500-42242EA561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7FA9-AD69-4400-8FAC-87E944731D8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3B9E-7194-4600-A500-42242EA561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7FA9-AD69-4400-8FAC-87E944731D8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3B9E-7194-4600-A500-42242EA561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7FA9-AD69-4400-8FAC-87E944731D8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3B9E-7194-4600-A500-42242EA561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C7FA9-AD69-4400-8FAC-87E944731D8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3B9E-7194-4600-A500-42242EA561A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is a Fountain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4491227" y="908720"/>
            <a:ext cx="4652773" cy="48691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wina ruui rwa thak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5400600" cy="404664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Kwina</a:t>
            </a:r>
            <a:r>
              <a:rPr lang="en-US" b="1" dirty="0"/>
              <a:t> </a:t>
            </a:r>
            <a:r>
              <a:rPr lang="en-US" b="1" dirty="0" err="1"/>
              <a:t>ruui</a:t>
            </a:r>
            <a:r>
              <a:rPr lang="en-US" b="1" dirty="0"/>
              <a:t> </a:t>
            </a:r>
            <a:r>
              <a:rPr lang="en-US" b="1" dirty="0" err="1"/>
              <a:t>rwa</a:t>
            </a:r>
            <a:r>
              <a:rPr lang="en-US" b="1" dirty="0"/>
              <a:t> </a:t>
            </a:r>
            <a:r>
              <a:rPr lang="en-US" b="1" dirty="0" err="1"/>
              <a:t>thakame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323528" y="980728"/>
            <a:ext cx="59766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Kwĩna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rũũi</a:t>
            </a:r>
            <a:r>
              <a:rPr lang="en-US" b="1" dirty="0"/>
              <a:t> </a:t>
            </a:r>
            <a:r>
              <a:rPr lang="en-US" b="1" dirty="0" err="1"/>
              <a:t>rwa</a:t>
            </a:r>
            <a:r>
              <a:rPr lang="en-US" b="1" dirty="0"/>
              <a:t> </a:t>
            </a:r>
            <a:r>
              <a:rPr lang="en-US" b="1" dirty="0" err="1"/>
              <a:t>thakame</a:t>
            </a:r>
            <a:r>
              <a:rPr lang="en-US" b="1" dirty="0" smtClean="0"/>
              <a:t>,  </a:t>
            </a:r>
            <a:r>
              <a:rPr lang="en-US" b="1" dirty="0" err="1" smtClean="0"/>
              <a:t>Ya</a:t>
            </a:r>
            <a:r>
              <a:rPr lang="en-US" b="1" dirty="0" smtClean="0"/>
              <a:t> </a:t>
            </a:r>
            <a:r>
              <a:rPr lang="en-US" b="1" dirty="0" err="1"/>
              <a:t>Imanueli</a:t>
            </a:r>
            <a:r>
              <a:rPr lang="en-US" b="1" dirty="0"/>
              <a:t> </a:t>
            </a:r>
            <a:r>
              <a:rPr lang="en-US" b="1" dirty="0" err="1"/>
              <a:t>Mwene</a:t>
            </a:r>
            <a:r>
              <a:rPr lang="en-US" b="1" dirty="0"/>
              <a:t>,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/>
              <a:t>Nao</a:t>
            </a:r>
            <a:r>
              <a:rPr lang="en-US" b="1" dirty="0"/>
              <a:t> </a:t>
            </a:r>
            <a:r>
              <a:rPr lang="en-US" b="1" dirty="0" err="1"/>
              <a:t>ehia</a:t>
            </a:r>
            <a:r>
              <a:rPr lang="en-US" b="1" dirty="0"/>
              <a:t> </a:t>
            </a:r>
            <a:r>
              <a:rPr lang="en-US" b="1" dirty="0" err="1"/>
              <a:t>marikĩtio</a:t>
            </a:r>
            <a:r>
              <a:rPr lang="en-US" b="1" dirty="0"/>
              <a:t> </a:t>
            </a:r>
            <a:r>
              <a:rPr lang="en-US" b="1" dirty="0" err="1"/>
              <a:t>ruo</a:t>
            </a:r>
            <a:r>
              <a:rPr lang="en-US" b="1" dirty="0" smtClean="0"/>
              <a:t>,  </a:t>
            </a:r>
            <a:r>
              <a:rPr lang="en-US" b="1" dirty="0" err="1" smtClean="0"/>
              <a:t>Mathiraga</a:t>
            </a:r>
            <a:r>
              <a:rPr lang="en-US" b="1" dirty="0" smtClean="0"/>
              <a:t> </a:t>
            </a:r>
            <a:r>
              <a:rPr lang="en-US" b="1" dirty="0" err="1"/>
              <a:t>gĩko</a:t>
            </a:r>
            <a:r>
              <a:rPr lang="en-US" b="1" dirty="0"/>
              <a:t> </a:t>
            </a:r>
            <a:r>
              <a:rPr lang="en-US" b="1" dirty="0" err="1"/>
              <a:t>biũ</a:t>
            </a:r>
            <a:r>
              <a:rPr lang="en-US" b="1" dirty="0"/>
              <a:t>!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/>
              <a:t>Magathira</a:t>
            </a:r>
            <a:r>
              <a:rPr lang="en-US" b="1" dirty="0"/>
              <a:t> </a:t>
            </a:r>
            <a:r>
              <a:rPr lang="en-US" b="1" dirty="0" err="1"/>
              <a:t>gĩko</a:t>
            </a:r>
            <a:r>
              <a:rPr lang="en-US" b="1" dirty="0"/>
              <a:t> </a:t>
            </a:r>
            <a:r>
              <a:rPr lang="en-US" b="1" dirty="0" err="1"/>
              <a:t>gĩothe</a:t>
            </a:r>
            <a:r>
              <a:rPr lang="en-US" b="1" dirty="0" smtClean="0"/>
              <a:t>;  </a:t>
            </a:r>
            <a:r>
              <a:rPr lang="en-US" b="1" dirty="0" err="1" smtClean="0"/>
              <a:t>Magathira</a:t>
            </a:r>
            <a:r>
              <a:rPr lang="en-US" b="1" dirty="0" smtClean="0"/>
              <a:t> </a:t>
            </a:r>
            <a:r>
              <a:rPr lang="en-US" b="1" dirty="0" err="1"/>
              <a:t>gĩko</a:t>
            </a:r>
            <a:r>
              <a:rPr lang="en-US" b="1" dirty="0"/>
              <a:t> </a:t>
            </a:r>
            <a:r>
              <a:rPr lang="en-US" b="1" dirty="0" err="1"/>
              <a:t>gĩothe</a:t>
            </a:r>
            <a:r>
              <a:rPr lang="en-US" b="1" dirty="0"/>
              <a:t> </a:t>
            </a:r>
            <a:r>
              <a:rPr lang="en-US" b="1" dirty="0" err="1"/>
              <a:t>biũ</a:t>
            </a:r>
            <a:r>
              <a:rPr lang="en-US" b="1" dirty="0"/>
              <a:t>!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/>
              <a:t>Nao</a:t>
            </a:r>
            <a:r>
              <a:rPr lang="en-US" b="1" dirty="0"/>
              <a:t> </a:t>
            </a:r>
            <a:r>
              <a:rPr lang="en-US" b="1" dirty="0" err="1"/>
              <a:t>ehia</a:t>
            </a:r>
            <a:r>
              <a:rPr lang="en-US" b="1" dirty="0"/>
              <a:t> </a:t>
            </a:r>
            <a:r>
              <a:rPr lang="en-US" b="1" dirty="0" err="1"/>
              <a:t>marikĩtio</a:t>
            </a:r>
            <a:r>
              <a:rPr lang="en-US" b="1" dirty="0"/>
              <a:t> </a:t>
            </a:r>
            <a:r>
              <a:rPr lang="en-US" b="1" dirty="0" err="1"/>
              <a:t>ruo</a:t>
            </a:r>
            <a:r>
              <a:rPr lang="en-US" b="1" dirty="0" smtClean="0"/>
              <a:t>,  </a:t>
            </a:r>
            <a:r>
              <a:rPr lang="en-US" b="1" dirty="0" err="1" smtClean="0"/>
              <a:t>Mathiraga</a:t>
            </a:r>
            <a:r>
              <a:rPr lang="en-US" b="1" dirty="0" smtClean="0"/>
              <a:t> </a:t>
            </a:r>
            <a:r>
              <a:rPr lang="en-US" b="1" dirty="0" err="1"/>
              <a:t>gĩko</a:t>
            </a:r>
            <a:r>
              <a:rPr lang="en-US" b="1" dirty="0"/>
              <a:t> </a:t>
            </a:r>
            <a:r>
              <a:rPr lang="en-US" b="1" dirty="0" err="1"/>
              <a:t>biũ</a:t>
            </a:r>
            <a:r>
              <a:rPr lang="en-US" b="1" dirty="0"/>
              <a:t>!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/>
              <a:t>Mũici</a:t>
            </a:r>
            <a:r>
              <a:rPr lang="en-US" b="1" dirty="0"/>
              <a:t> </a:t>
            </a:r>
            <a:r>
              <a:rPr lang="en-US" b="1" dirty="0" err="1"/>
              <a:t>waambanĩirio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Jesũ</a:t>
            </a:r>
            <a:r>
              <a:rPr lang="en-US" b="1" dirty="0" smtClean="0"/>
              <a:t>,  </a:t>
            </a:r>
            <a:r>
              <a:rPr lang="en-US" b="1" dirty="0" err="1" smtClean="0"/>
              <a:t>Nĩakenire</a:t>
            </a:r>
            <a:r>
              <a:rPr lang="en-US" b="1" dirty="0" smtClean="0"/>
              <a:t> </a:t>
            </a:r>
            <a:r>
              <a:rPr lang="en-US" b="1" dirty="0" err="1"/>
              <a:t>nĩ</a:t>
            </a:r>
            <a:r>
              <a:rPr lang="en-US" b="1" dirty="0"/>
              <a:t> </a:t>
            </a:r>
            <a:r>
              <a:rPr lang="en-US" b="1" dirty="0" err="1"/>
              <a:t>thakame</a:t>
            </a:r>
            <a:r>
              <a:rPr lang="en-US" b="1" dirty="0"/>
              <a:t> </a:t>
            </a:r>
            <a:r>
              <a:rPr lang="en-US" b="1" dirty="0" err="1"/>
              <a:t>ĩo</a:t>
            </a:r>
            <a:r>
              <a:rPr lang="en-US" b="1" dirty="0"/>
              <a:t>;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>O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niĩ</a:t>
            </a:r>
            <a:r>
              <a:rPr lang="en-US" b="1" dirty="0"/>
              <a:t> </a:t>
            </a:r>
            <a:r>
              <a:rPr lang="en-US" b="1" dirty="0" err="1"/>
              <a:t>ndathũka</a:t>
            </a:r>
            <a:r>
              <a:rPr lang="en-US" b="1" dirty="0"/>
              <a:t> </a:t>
            </a:r>
            <a:r>
              <a:rPr lang="en-US" b="1" dirty="0" err="1"/>
              <a:t>kũrĩ</a:t>
            </a:r>
            <a:r>
              <a:rPr lang="en-US" b="1" dirty="0"/>
              <a:t> we</a:t>
            </a:r>
            <a:r>
              <a:rPr lang="en-US" b="1" dirty="0" smtClean="0"/>
              <a:t>,  </a:t>
            </a:r>
            <a:r>
              <a:rPr lang="en-US" b="1" dirty="0" err="1" smtClean="0"/>
              <a:t>Yahota</a:t>
            </a:r>
            <a:r>
              <a:rPr lang="en-US" b="1" dirty="0" smtClean="0"/>
              <a:t> </a:t>
            </a:r>
            <a:r>
              <a:rPr lang="en-US" b="1" dirty="0" err="1"/>
              <a:t>gũtheria</a:t>
            </a:r>
            <a:r>
              <a:rPr lang="en-US" b="1" dirty="0"/>
              <a:t> </a:t>
            </a:r>
            <a:r>
              <a:rPr lang="en-US" b="1" dirty="0" err="1"/>
              <a:t>cua</a:t>
            </a:r>
            <a:r>
              <a:rPr lang="en-US" b="1" dirty="0"/>
              <a:t>!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/>
              <a:t>Yahota</a:t>
            </a:r>
            <a:r>
              <a:rPr lang="en-US" b="1" dirty="0"/>
              <a:t> </a:t>
            </a:r>
            <a:r>
              <a:rPr lang="en-US" b="1" dirty="0" err="1"/>
              <a:t>gũtheria</a:t>
            </a:r>
            <a:r>
              <a:rPr lang="en-US" b="1" dirty="0"/>
              <a:t> </a:t>
            </a:r>
            <a:r>
              <a:rPr lang="en-US" b="1" dirty="0" err="1"/>
              <a:t>guothe</a:t>
            </a:r>
            <a:r>
              <a:rPr lang="en-US" b="1" dirty="0" smtClean="0"/>
              <a:t>;  </a:t>
            </a:r>
            <a:r>
              <a:rPr lang="en-US" b="1" dirty="0" err="1" smtClean="0"/>
              <a:t>Yahota</a:t>
            </a:r>
            <a:r>
              <a:rPr lang="en-US" b="1" dirty="0" smtClean="0"/>
              <a:t> </a:t>
            </a:r>
            <a:r>
              <a:rPr lang="en-US" b="1" dirty="0" err="1"/>
              <a:t>gũtheria</a:t>
            </a:r>
            <a:r>
              <a:rPr lang="en-US" b="1" dirty="0"/>
              <a:t> </a:t>
            </a:r>
            <a:r>
              <a:rPr lang="en-US" b="1" dirty="0" err="1"/>
              <a:t>guothe</a:t>
            </a:r>
            <a:r>
              <a:rPr lang="en-US" b="1" dirty="0"/>
              <a:t> </a:t>
            </a:r>
            <a:r>
              <a:rPr lang="en-US" b="1" dirty="0" err="1"/>
              <a:t>cua</a:t>
            </a:r>
            <a:r>
              <a:rPr lang="en-US" b="1" dirty="0"/>
              <a:t>!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>O </a:t>
            </a:r>
            <a:r>
              <a:rPr lang="en-US" b="1" dirty="0" err="1"/>
              <a:t>niĩ</a:t>
            </a:r>
            <a:r>
              <a:rPr lang="en-US" b="1" dirty="0"/>
              <a:t> </a:t>
            </a:r>
            <a:r>
              <a:rPr lang="en-US" b="1" dirty="0" err="1"/>
              <a:t>ndathũka</a:t>
            </a:r>
            <a:r>
              <a:rPr lang="en-US" b="1" dirty="0"/>
              <a:t> </a:t>
            </a:r>
            <a:r>
              <a:rPr lang="en-US" b="1" dirty="0" err="1"/>
              <a:t>kũrĩ</a:t>
            </a:r>
            <a:r>
              <a:rPr lang="en-US" b="1" dirty="0"/>
              <a:t> we</a:t>
            </a:r>
            <a:r>
              <a:rPr lang="en-US" b="1" dirty="0" smtClean="0"/>
              <a:t>,  </a:t>
            </a:r>
            <a:r>
              <a:rPr lang="en-US" b="1" dirty="0" err="1" smtClean="0"/>
              <a:t>Yahota</a:t>
            </a:r>
            <a:r>
              <a:rPr lang="en-US" b="1" dirty="0" smtClean="0"/>
              <a:t> </a:t>
            </a:r>
            <a:r>
              <a:rPr lang="en-US" b="1" dirty="0" err="1"/>
              <a:t>gũtheria</a:t>
            </a:r>
            <a:r>
              <a:rPr lang="en-US" b="1" dirty="0"/>
              <a:t> </a:t>
            </a:r>
            <a:r>
              <a:rPr lang="en-US" b="1" dirty="0" err="1"/>
              <a:t>cua</a:t>
            </a:r>
            <a:r>
              <a:rPr lang="en-US" b="1" dirty="0"/>
              <a:t>!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/>
              <a:t>Nginya</a:t>
            </a:r>
            <a:r>
              <a:rPr lang="en-US" b="1" dirty="0"/>
              <a:t> </a:t>
            </a:r>
            <a:r>
              <a:rPr lang="en-US" b="1" dirty="0" err="1"/>
              <a:t>ndaruona</a:t>
            </a:r>
            <a:r>
              <a:rPr lang="en-US" b="1" dirty="0"/>
              <a:t> </a:t>
            </a:r>
            <a:r>
              <a:rPr lang="en-US" b="1" dirty="0" err="1"/>
              <a:t>rũũĩ</a:t>
            </a:r>
            <a:r>
              <a:rPr lang="en-US" b="1" dirty="0"/>
              <a:t> </a:t>
            </a:r>
            <a:r>
              <a:rPr lang="en-US" b="1" dirty="0" err="1"/>
              <a:t>rũu</a:t>
            </a:r>
            <a:r>
              <a:rPr lang="en-US" b="1" dirty="0" smtClean="0"/>
              <a:t>,  </a:t>
            </a:r>
            <a:r>
              <a:rPr lang="en-US" b="1" dirty="0" err="1" smtClean="0"/>
              <a:t>Rũkiuma</a:t>
            </a:r>
            <a:r>
              <a:rPr lang="en-US" b="1" dirty="0" smtClean="0"/>
              <a:t> </a:t>
            </a:r>
            <a:r>
              <a:rPr lang="en-US" b="1" dirty="0" err="1"/>
              <a:t>nguraro</a:t>
            </a:r>
            <a:r>
              <a:rPr lang="en-US" b="1" dirty="0"/>
              <a:t> </a:t>
            </a:r>
            <a:r>
              <a:rPr lang="en-US" b="1" dirty="0" err="1"/>
              <a:t>cia</a:t>
            </a:r>
            <a:r>
              <a:rPr lang="en-US" b="1" dirty="0"/>
              <a:t> </a:t>
            </a:r>
            <a:r>
              <a:rPr lang="en-US" b="1" dirty="0" err="1"/>
              <a:t>Jesũ</a:t>
            </a:r>
            <a:r>
              <a:rPr lang="en-US" b="1" dirty="0"/>
              <a:t>;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/>
              <a:t>Ndũire</a:t>
            </a:r>
            <a:r>
              <a:rPr lang="en-US" b="1" dirty="0"/>
              <a:t> </a:t>
            </a:r>
            <a:r>
              <a:rPr lang="en-US" b="1" dirty="0" err="1"/>
              <a:t>ngumagia</a:t>
            </a:r>
            <a:r>
              <a:rPr lang="en-US" b="1" dirty="0"/>
              <a:t> </a:t>
            </a:r>
            <a:r>
              <a:rPr lang="en-US" b="1" dirty="0" err="1"/>
              <a:t>wendo</a:t>
            </a:r>
            <a:r>
              <a:rPr lang="en-US" b="1" dirty="0"/>
              <a:t> wake</a:t>
            </a:r>
            <a:r>
              <a:rPr lang="en-US" b="1" dirty="0" smtClean="0"/>
              <a:t>;  </a:t>
            </a:r>
            <a:r>
              <a:rPr lang="en-US" b="1" dirty="0" err="1" smtClean="0"/>
              <a:t>Ndigatiga</a:t>
            </a:r>
            <a:r>
              <a:rPr lang="en-US" b="1" dirty="0" smtClean="0"/>
              <a:t> </a:t>
            </a:r>
            <a:r>
              <a:rPr lang="en-US" b="1" dirty="0"/>
              <a:t>o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ndakua</a:t>
            </a:r>
            <a:r>
              <a:rPr lang="en-US" b="1" dirty="0"/>
              <a:t>.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/>
              <a:t>Rũĩmbo</a:t>
            </a:r>
            <a:r>
              <a:rPr lang="en-US" b="1" dirty="0"/>
              <a:t> </a:t>
            </a:r>
            <a:r>
              <a:rPr lang="en-US" b="1" dirty="0" err="1"/>
              <a:t>rũakwa</a:t>
            </a:r>
            <a:r>
              <a:rPr lang="en-US" b="1" dirty="0"/>
              <a:t> no </a:t>
            </a:r>
            <a:r>
              <a:rPr lang="en-US" b="1" dirty="0" err="1"/>
              <a:t>rũa</a:t>
            </a:r>
            <a:r>
              <a:rPr lang="en-US" b="1" dirty="0"/>
              <a:t> </a:t>
            </a:r>
            <a:r>
              <a:rPr lang="en-US" b="1" dirty="0" err="1"/>
              <a:t>Jesũ</a:t>
            </a:r>
            <a:r>
              <a:rPr lang="en-US" b="1" dirty="0" smtClean="0"/>
              <a:t>;  </a:t>
            </a:r>
            <a:r>
              <a:rPr lang="en-US" b="1" dirty="0" err="1" smtClean="0"/>
              <a:t>Rũĩmbo</a:t>
            </a:r>
            <a:r>
              <a:rPr lang="en-US" b="1" dirty="0" smtClean="0"/>
              <a:t> </a:t>
            </a:r>
            <a:r>
              <a:rPr lang="en-US" b="1" dirty="0" err="1"/>
              <a:t>rũakwa</a:t>
            </a:r>
            <a:r>
              <a:rPr lang="en-US" b="1" dirty="0"/>
              <a:t> no </a:t>
            </a:r>
            <a:r>
              <a:rPr lang="en-US" b="1" dirty="0" err="1"/>
              <a:t>rũa</a:t>
            </a:r>
            <a:r>
              <a:rPr lang="en-US" b="1" dirty="0"/>
              <a:t> </a:t>
            </a:r>
            <a:r>
              <a:rPr lang="en-US" b="1" dirty="0" err="1"/>
              <a:t>Jesũ</a:t>
            </a:r>
            <a:r>
              <a:rPr lang="en-US" b="1" dirty="0"/>
              <a:t> </a:t>
            </a:r>
            <a:r>
              <a:rPr lang="en-US" b="1" dirty="0" err="1"/>
              <a:t>rĩu</a:t>
            </a:r>
            <a:r>
              <a:rPr lang="en-US" b="1" dirty="0"/>
              <a:t>;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/>
              <a:t>Ndũire</a:t>
            </a:r>
            <a:r>
              <a:rPr lang="en-US" b="1" dirty="0"/>
              <a:t> </a:t>
            </a:r>
            <a:r>
              <a:rPr lang="en-US" b="1" dirty="0" err="1"/>
              <a:t>ngumagia</a:t>
            </a:r>
            <a:r>
              <a:rPr lang="en-US" b="1" dirty="0"/>
              <a:t> </a:t>
            </a:r>
            <a:r>
              <a:rPr lang="en-US" b="1" dirty="0" err="1"/>
              <a:t>wendo</a:t>
            </a:r>
            <a:r>
              <a:rPr lang="en-US" b="1" dirty="0"/>
              <a:t> wake</a:t>
            </a:r>
            <a:r>
              <a:rPr lang="en-US" b="1" dirty="0" smtClean="0"/>
              <a:t>;  </a:t>
            </a:r>
            <a:r>
              <a:rPr lang="en-US" b="1" dirty="0" err="1" smtClean="0"/>
              <a:t>Ndigatiga</a:t>
            </a:r>
            <a:r>
              <a:rPr lang="en-US" b="1" dirty="0" smtClean="0"/>
              <a:t> </a:t>
            </a:r>
            <a:r>
              <a:rPr lang="en-US" b="1" dirty="0"/>
              <a:t>o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ndakua</a:t>
            </a:r>
            <a:r>
              <a:rPr lang="en-US" b="1" dirty="0"/>
              <a:t>.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/>
              <a:t>Ndarĩkia</a:t>
            </a:r>
            <a:r>
              <a:rPr lang="en-US" b="1" dirty="0"/>
              <a:t> </a:t>
            </a:r>
            <a:r>
              <a:rPr lang="en-US" b="1" dirty="0" err="1"/>
              <a:t>gũkua</a:t>
            </a:r>
            <a:r>
              <a:rPr lang="en-US" b="1" dirty="0"/>
              <a:t> </a:t>
            </a:r>
            <a:r>
              <a:rPr lang="en-US" b="1" dirty="0" err="1"/>
              <a:t>ngainaga</a:t>
            </a:r>
            <a:r>
              <a:rPr lang="en-US" b="1" dirty="0" smtClean="0"/>
              <a:t>,  </a:t>
            </a:r>
            <a:r>
              <a:rPr lang="en-US" b="1" dirty="0" err="1" smtClean="0"/>
              <a:t>Rũĩmbo</a:t>
            </a:r>
            <a:r>
              <a:rPr lang="en-US" b="1" dirty="0" smtClean="0"/>
              <a:t> </a:t>
            </a:r>
            <a:r>
              <a:rPr lang="en-US" b="1" dirty="0" err="1"/>
              <a:t>rũega</a:t>
            </a:r>
            <a:r>
              <a:rPr lang="en-US" b="1" dirty="0"/>
              <a:t> </a:t>
            </a:r>
            <a:r>
              <a:rPr lang="en-US" b="1" dirty="0" err="1"/>
              <a:t>mũno</a:t>
            </a:r>
            <a:r>
              <a:rPr lang="en-US" b="1" dirty="0"/>
              <a:t> </a:t>
            </a:r>
            <a:r>
              <a:rPr lang="en-US" b="1" dirty="0" err="1"/>
              <a:t>kwĩ</a:t>
            </a:r>
            <a:r>
              <a:rPr lang="en-US" b="1" dirty="0"/>
              <a:t> </a:t>
            </a:r>
            <a:r>
              <a:rPr lang="en-US" b="1" dirty="0" err="1"/>
              <a:t>rũrũ</a:t>
            </a:r>
            <a:r>
              <a:rPr lang="en-US" b="1" dirty="0"/>
              <a:t>;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/>
              <a:t>Rũrĩmĩ</a:t>
            </a:r>
            <a:r>
              <a:rPr lang="en-US" b="1" dirty="0"/>
              <a:t> </a:t>
            </a:r>
            <a:r>
              <a:rPr lang="en-US" b="1" dirty="0" err="1"/>
              <a:t>rũrũ</a:t>
            </a:r>
            <a:r>
              <a:rPr lang="en-US" b="1" dirty="0"/>
              <a:t> </a:t>
            </a:r>
            <a:r>
              <a:rPr lang="en-US" b="1" dirty="0" err="1"/>
              <a:t>rũakira</a:t>
            </a:r>
            <a:r>
              <a:rPr lang="en-US" b="1" dirty="0" smtClean="0"/>
              <a:t>;  </a:t>
            </a:r>
            <a:r>
              <a:rPr lang="en-US" b="1" dirty="0" err="1" smtClean="0"/>
              <a:t>Ngamũinĩra</a:t>
            </a:r>
            <a:r>
              <a:rPr lang="en-US" b="1" dirty="0" smtClean="0"/>
              <a:t> </a:t>
            </a:r>
            <a:r>
              <a:rPr lang="en-US" b="1" dirty="0" err="1"/>
              <a:t>igũrũ</a:t>
            </a:r>
            <a:r>
              <a:rPr lang="en-US" b="1" dirty="0"/>
              <a:t>.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/>
              <a:t>Ngainĩra</a:t>
            </a:r>
            <a:r>
              <a:rPr lang="en-US" b="1" dirty="0"/>
              <a:t> </a:t>
            </a:r>
            <a:r>
              <a:rPr lang="en-US" b="1" dirty="0" err="1"/>
              <a:t>Jesũ</a:t>
            </a:r>
            <a:r>
              <a:rPr lang="en-US" b="1" dirty="0"/>
              <a:t> </a:t>
            </a:r>
            <a:r>
              <a:rPr lang="en-US" b="1" dirty="0" err="1"/>
              <a:t>wega</a:t>
            </a:r>
            <a:r>
              <a:rPr lang="en-US" b="1" dirty="0" smtClean="0"/>
              <a:t>;  </a:t>
            </a:r>
            <a:r>
              <a:rPr lang="en-US" b="1" dirty="0" err="1" smtClean="0"/>
              <a:t>Ndĩmũinagĩre</a:t>
            </a:r>
            <a:r>
              <a:rPr lang="en-US" b="1" dirty="0" smtClean="0"/>
              <a:t> </a:t>
            </a:r>
            <a:r>
              <a:rPr lang="en-US" b="1" dirty="0" err="1"/>
              <a:t>wega</a:t>
            </a:r>
            <a:r>
              <a:rPr lang="en-US" b="1" dirty="0"/>
              <a:t> ma;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/>
              <a:t>Rũrĩmĩ</a:t>
            </a:r>
            <a:r>
              <a:rPr lang="en-US" b="1" dirty="0"/>
              <a:t> </a:t>
            </a:r>
            <a:r>
              <a:rPr lang="en-US" b="1" dirty="0" err="1"/>
              <a:t>rũrũ</a:t>
            </a:r>
            <a:r>
              <a:rPr lang="en-US" b="1" dirty="0"/>
              <a:t> </a:t>
            </a:r>
            <a:r>
              <a:rPr lang="en-US" b="1" dirty="0" err="1"/>
              <a:t>rũakira</a:t>
            </a:r>
            <a:r>
              <a:rPr lang="en-US" b="1" dirty="0" smtClean="0"/>
              <a:t>,  </a:t>
            </a:r>
            <a:r>
              <a:rPr lang="en-US" b="1" dirty="0" err="1" smtClean="0"/>
              <a:t>Ngamũinĩra</a:t>
            </a:r>
            <a:r>
              <a:rPr lang="en-US" b="1" dirty="0" smtClean="0"/>
              <a:t> </a:t>
            </a:r>
            <a:r>
              <a:rPr lang="en-US" b="1" dirty="0" err="1"/>
              <a:t>igũrũ</a:t>
            </a:r>
            <a:r>
              <a:rPr lang="en-US" b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14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Kwina ruui rwa thakame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Kwina ruui rwa thakame</dc:title>
  <dc:creator>mary</dc:creator>
  <cp:lastModifiedBy>mary</cp:lastModifiedBy>
  <cp:revision>3</cp:revision>
  <dcterms:created xsi:type="dcterms:W3CDTF">2020-10-16T14:53:06Z</dcterms:created>
  <dcterms:modified xsi:type="dcterms:W3CDTF">2020-10-16T15:51:30Z</dcterms:modified>
</cp:coreProperties>
</file>