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8D054-AEBA-4AB0-831F-A49B6B3FB44B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13AF1-B71F-49EB-B541-965520ADF4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8D054-AEBA-4AB0-831F-A49B6B3FB44B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13AF1-B71F-49EB-B541-965520ADF4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8D054-AEBA-4AB0-831F-A49B6B3FB44B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13AF1-B71F-49EB-B541-965520ADF4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8D054-AEBA-4AB0-831F-A49B6B3FB44B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13AF1-B71F-49EB-B541-965520ADF4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8D054-AEBA-4AB0-831F-A49B6B3FB44B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13AF1-B71F-49EB-B541-965520ADF4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8D054-AEBA-4AB0-831F-A49B6B3FB44B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13AF1-B71F-49EB-B541-965520ADF4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8D054-AEBA-4AB0-831F-A49B6B3FB44B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13AF1-B71F-49EB-B541-965520ADF4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8D054-AEBA-4AB0-831F-A49B6B3FB44B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13AF1-B71F-49EB-B541-965520ADF4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8D054-AEBA-4AB0-831F-A49B6B3FB44B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13AF1-B71F-49EB-B541-965520ADF4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8D054-AEBA-4AB0-831F-A49B6B3FB44B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13AF1-B71F-49EB-B541-965520ADF4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8D054-AEBA-4AB0-831F-A49B6B3FB44B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13AF1-B71F-49EB-B541-965520ADF4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28D054-AEBA-4AB0-831F-A49B6B3FB44B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13AF1-B71F-49EB-B541-965520ADF4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bove All 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rus P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7864" y="0"/>
            <a:ext cx="2304256" cy="54868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4900" b="1" dirty="0" err="1" smtClean="0"/>
              <a:t>Krus</a:t>
            </a:r>
            <a:r>
              <a:rPr lang="en-US" sz="4900" b="1" dirty="0" smtClean="0"/>
              <a:t> </a:t>
            </a:r>
            <a:r>
              <a:rPr lang="en-US" sz="4900" b="1" dirty="0"/>
              <a:t>Par</a:t>
            </a:r>
            <a:br>
              <a:rPr lang="en-US" sz="4900" b="1" dirty="0"/>
            </a:br>
            <a:r>
              <a:rPr lang="hi-IN" b="1" dirty="0"/>
              <a:t/>
            </a:r>
            <a:br>
              <a:rPr lang="hi-IN" b="1" dirty="0"/>
            </a:b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251520" y="692696"/>
            <a:ext cx="345638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pyar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</a:t>
            </a:r>
          </a:p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dard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</a:t>
            </a:r>
          </a:p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dholo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Apne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aap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marz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</a:t>
            </a:r>
          </a:p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dekhlo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us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behti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dhar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batati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uske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pyar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papiyo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adharmiyo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sare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sansar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jatiyo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dekhlo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usne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kiya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hamara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dard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liya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Chorus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Krus</a:t>
            </a:r>
            <a:r>
              <a:rPr lang="en-US" b="1" dirty="0" smtClean="0">
                <a:solidFill>
                  <a:srgbClr val="FF0000"/>
                </a:solidFill>
              </a:rPr>
              <a:t> par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Jaan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usne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apni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di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Mil </a:t>
            </a:r>
            <a:r>
              <a:rPr lang="en-US" b="1" dirty="0" err="1" smtClean="0">
                <a:solidFill>
                  <a:srgbClr val="FF0000"/>
                </a:solidFill>
              </a:rPr>
              <a:t>gayi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hame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zindagi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nayi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err="1" smtClean="0">
                <a:solidFill>
                  <a:srgbClr val="FF0000"/>
                </a:solidFill>
              </a:rPr>
              <a:t>Yaad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kar</a:t>
            </a:r>
            <a:r>
              <a:rPr lang="en-US" b="1" dirty="0" smtClean="0">
                <a:solidFill>
                  <a:srgbClr val="FF0000"/>
                </a:solidFill>
              </a:rPr>
              <a:t> Us </a:t>
            </a:r>
            <a:r>
              <a:rPr lang="en-US" b="1" dirty="0" err="1" smtClean="0">
                <a:solidFill>
                  <a:srgbClr val="FF0000"/>
                </a:solidFill>
              </a:rPr>
              <a:t>behte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sote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ko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Jo </a:t>
            </a:r>
            <a:r>
              <a:rPr lang="en-US" b="1" dirty="0" err="1" smtClean="0">
                <a:solidFill>
                  <a:srgbClr val="FF0000"/>
                </a:solidFill>
              </a:rPr>
              <a:t>baha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err="1" smtClean="0">
                <a:solidFill>
                  <a:srgbClr val="FF0000"/>
                </a:solidFill>
              </a:rPr>
              <a:t>Tere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liye</a:t>
            </a:r>
            <a:r>
              <a:rPr lang="en-US" b="1" dirty="0" smtClean="0">
                <a:solidFill>
                  <a:srgbClr val="FF0000"/>
                </a:solidFill>
              </a:rPr>
              <a:t> mere </a:t>
            </a:r>
            <a:r>
              <a:rPr lang="en-US" b="1" dirty="0" err="1" smtClean="0">
                <a:solidFill>
                  <a:srgbClr val="FF0000"/>
                </a:solidFill>
              </a:rPr>
              <a:t>liye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77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Krus Par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सब समर्थ से उपर</dc:title>
  <dc:creator>mary</dc:creator>
  <cp:lastModifiedBy>mary</cp:lastModifiedBy>
  <cp:revision>5</cp:revision>
  <dcterms:created xsi:type="dcterms:W3CDTF">2020-10-03T14:11:37Z</dcterms:created>
  <dcterms:modified xsi:type="dcterms:W3CDTF">2020-10-05T15:12:23Z</dcterms:modified>
</cp:coreProperties>
</file>