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987C0-B551-4521-B845-5DBC03052FAB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A6E8D-3342-4FFC-ACCB-577172303C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987C0-B551-4521-B845-5DBC03052FAB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A6E8D-3342-4FFC-ACCB-577172303C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987C0-B551-4521-B845-5DBC03052FAB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A6E8D-3342-4FFC-ACCB-577172303C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987C0-B551-4521-B845-5DBC03052FAB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A6E8D-3342-4FFC-ACCB-577172303C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987C0-B551-4521-B845-5DBC03052FAB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A6E8D-3342-4FFC-ACCB-577172303C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987C0-B551-4521-B845-5DBC03052FAB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A6E8D-3342-4FFC-ACCB-577172303C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987C0-B551-4521-B845-5DBC03052FAB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A6E8D-3342-4FFC-ACCB-577172303C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987C0-B551-4521-B845-5DBC03052FAB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A6E8D-3342-4FFC-ACCB-577172303C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987C0-B551-4521-B845-5DBC03052FAB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A6E8D-3342-4FFC-ACCB-577172303C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987C0-B551-4521-B845-5DBC03052FAB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A6E8D-3342-4FFC-ACCB-577172303C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987C0-B551-4521-B845-5DBC03052FAB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A6E8D-3342-4FFC-ACCB-577172303C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987C0-B551-4521-B845-5DBC03052FAB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4A6E8D-3342-4FFC-ACCB-577172303C9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Rock of ages.jpg"/>
          <p:cNvPicPr>
            <a:picLocks noChangeAspect="1"/>
          </p:cNvPicPr>
          <p:nvPr userDrawn="1"/>
        </p:nvPicPr>
        <p:blipFill>
          <a:blip r:embed="rId14" cstate="print">
            <a:lum bright="5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lippa du som brast för mi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7664" y="548680"/>
            <a:ext cx="5976664" cy="650503"/>
          </a:xfrm>
        </p:spPr>
        <p:txBody>
          <a:bodyPr>
            <a:normAutofit fontScale="90000"/>
          </a:bodyPr>
          <a:lstStyle/>
          <a:p>
            <a:r>
              <a:rPr lang="sv-SE" b="1" dirty="0" smtClean="0"/>
              <a:t/>
            </a:r>
            <a:br>
              <a:rPr lang="sv-SE" b="1" dirty="0" smtClean="0"/>
            </a:br>
            <a:r>
              <a:rPr lang="sv-SE" b="1" dirty="0" smtClean="0"/>
              <a:t>Klippa </a:t>
            </a:r>
            <a:r>
              <a:rPr lang="sv-SE" b="1" dirty="0"/>
              <a:t>du som brast för mig</a:t>
            </a:r>
            <a:br>
              <a:rPr lang="sv-SE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1700808"/>
            <a:ext cx="7272808" cy="4730080"/>
          </a:xfrm>
        </p:spPr>
        <p:txBody>
          <a:bodyPr numCol="2">
            <a:noAutofit/>
          </a:bodyPr>
          <a:lstStyle/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1.Klippa, du som brast för mig,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låt mig gömma mig i dig.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Vattnet, blodet som går fram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från ditt hjärta, o Guds lamm,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låt det bli en dubbel bot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för min synd och lagens hot.</a:t>
            </a:r>
          </a:p>
          <a:p>
            <a:pPr algn="l"/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 fontAlgn="base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 Om jag strävar aldrig så,</a:t>
            </a:r>
          </a:p>
          <a:p>
            <a:pPr algn="l" fontAlgn="base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räcker ej min kraft ändå</a:t>
            </a:r>
          </a:p>
          <a:p>
            <a:pPr algn="l" fontAlgn="base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till att lyda helt din lag,</a:t>
            </a:r>
          </a:p>
          <a:p>
            <a:pPr algn="l" fontAlgn="base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 jag gr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å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 natt och dag,</a:t>
            </a:r>
          </a:p>
          <a:p>
            <a:pPr algn="l" fontAlgn="base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står dock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syndens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fläckar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kvar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 fontAlgn="base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blott i dig jag frälsning har.</a:t>
            </a:r>
          </a:p>
          <a:p>
            <a:pPr algn="l"/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3.Intet kan jag giva dig.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Till ditt kors jag sluter mig,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naken dig om kläder ber,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hjälplös upp till nåden ser.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Jag förgås om inte du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din källa tvår mig nu.</a:t>
            </a:r>
          </a:p>
          <a:p>
            <a:pPr algn="l"/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4.Vid vart flyktigt andedrag,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och när jag skall dö en dag,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när till okänt land jag går,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när inför din dom jag står: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Klippa, du som brast för mig,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låt mig gömma mig i dig.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44</Words>
  <Application>Microsoft Office PowerPoint</Application>
  <PresentationFormat>On-screen Show (4:3)</PresentationFormat>
  <Paragraphs>30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Klippa du som brast för mig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Klippa du som brast för mig </dc:title>
  <dc:creator>mary</dc:creator>
  <cp:lastModifiedBy>mary</cp:lastModifiedBy>
  <cp:revision>17</cp:revision>
  <dcterms:created xsi:type="dcterms:W3CDTF">2023-08-15T18:46:24Z</dcterms:created>
  <dcterms:modified xsi:type="dcterms:W3CDTF">2023-08-16T21:22:03Z</dcterms:modified>
</cp:coreProperties>
</file>