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9830-F191-4F1F-AEB9-19ED89DEA58E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06C-DC60-4A87-8C16-6EFAD171E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9830-F191-4F1F-AEB9-19ED89DEA58E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06C-DC60-4A87-8C16-6EFAD171E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9830-F191-4F1F-AEB9-19ED89DEA58E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06C-DC60-4A87-8C16-6EFAD171E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9830-F191-4F1F-AEB9-19ED89DEA58E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06C-DC60-4A87-8C16-6EFAD171E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9830-F191-4F1F-AEB9-19ED89DEA58E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06C-DC60-4A87-8C16-6EFAD171E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9830-F191-4F1F-AEB9-19ED89DEA58E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06C-DC60-4A87-8C16-6EFAD171E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9830-F191-4F1F-AEB9-19ED89DEA58E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06C-DC60-4A87-8C16-6EFAD171E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9830-F191-4F1F-AEB9-19ED89DEA58E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06C-DC60-4A87-8C16-6EFAD171E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9830-F191-4F1F-AEB9-19ED89DEA58E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06C-DC60-4A87-8C16-6EFAD171E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9830-F191-4F1F-AEB9-19ED89DEA58E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06C-DC60-4A87-8C16-6EFAD171E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9830-F191-4F1F-AEB9-19ED89DEA58E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06C-DC60-4A87-8C16-6EFAD171E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9830-F191-4F1F-AEB9-19ED89DEA58E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706C-DC60-4A87-8C16-6EFAD171EC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On The Lord's Sid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say dapig sa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4104456" cy="3326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err="1" smtClean="0"/>
              <a:t>Kinsay</a:t>
            </a:r>
            <a:r>
              <a:rPr lang="en-US" sz="4000" b="1" dirty="0" smtClean="0"/>
              <a:t> </a:t>
            </a:r>
            <a:r>
              <a:rPr lang="en-US" sz="4000" b="1" dirty="0" err="1"/>
              <a:t>dapig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Dios</a:t>
            </a:r>
            <a:r>
              <a:rPr lang="en-US" sz="4000" dirty="0"/>
              <a:t/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05272"/>
            <a:ext cx="6120680" cy="6552728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1.Kinsay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Mosilbe’s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Kinsay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motabang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Pagdala’s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Kinsay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mosalikway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kalibutan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moatubang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away?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Pinaagi’s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grasya’g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Katubsanan</a:t>
            </a:r>
            <a:r>
              <a:rPr lang="en-US" sz="1400" b="1" dirty="0" smtClean="0">
                <a:solidFill>
                  <a:srgbClr val="FF0000"/>
                </a:solidFill>
              </a:rPr>
              <a:t> Mo,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Manluluwas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ako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Modapig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Nimo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2.Magsundalo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Moasdang’s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gubat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tungod’s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himaya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purongpurong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nanag-iya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ginganlan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Dapigan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3.Gipalit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bulawan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kinabuhi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Hinooy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modangop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Bulahanon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Mobuot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gawasnong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Maalang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4.Gubat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lisud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Ka’way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maisug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Kasundalohan’s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makabuntog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Barug’s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bandila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kamat’oran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mausab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modaug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5.Piniling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sundalo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langyawng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Gitawag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Bando’s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Kapitan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magmabugnaw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pakiggubat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maunongon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Kasaligan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27</Words>
  <Application>Microsoft Office PowerPoint</Application>
  <PresentationFormat>On-screen Show (4:3)</PresentationFormat>
  <Paragraphs>53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Kinsay dapig sa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Kinsay dapig sa Dios </dc:title>
  <dc:creator>mary</dc:creator>
  <cp:lastModifiedBy>mary</cp:lastModifiedBy>
  <cp:revision>4</cp:revision>
  <dcterms:created xsi:type="dcterms:W3CDTF">2020-10-26T17:57:09Z</dcterms:created>
  <dcterms:modified xsi:type="dcterms:W3CDTF">2020-10-27T14:54:09Z</dcterms:modified>
</cp:coreProperties>
</file>