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A1E5C-24B0-45D3-850D-80B993FE9FDF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C74C2-487D-4D96-9C9A-EDAB74AB55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zus, Wij verhogen 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0"/>
            <a:ext cx="4824536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Jezus</a:t>
            </a:r>
            <a:r>
              <a:rPr lang="en-US" b="1" dirty="0"/>
              <a:t>, </a:t>
            </a:r>
            <a:r>
              <a:rPr lang="en-US" b="1" dirty="0" err="1"/>
              <a:t>Wij</a:t>
            </a:r>
            <a:r>
              <a:rPr lang="en-US" b="1" dirty="0"/>
              <a:t> </a:t>
            </a:r>
            <a:r>
              <a:rPr lang="en-US" b="1" dirty="0" err="1"/>
              <a:t>verhogen</a:t>
            </a:r>
            <a:r>
              <a:rPr lang="en-US" b="1" dirty="0"/>
              <a:t> U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1196752"/>
            <a:ext cx="3672408" cy="4608512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wij verhogen U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erkennen U als Heer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bent hier, in ons midden Heer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onze lofprijs geeft U eer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wij aanbidden, bouw Uw troon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wij aanbidden, bouw Uw troon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wij aanbidden, bouw Uw troon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Heer Jezus en neem Uw plaats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wij aanbidden, bouw Uw troon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wij aanbidden, bouw Uw troon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wij aanbidde, bouw Uw troon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Heer Jezus en neem Uw plaats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80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Jezus, Wij verhogen 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Jezus, Wij verhogen U </dc:title>
  <dc:creator>mary</dc:creator>
  <cp:lastModifiedBy>mary</cp:lastModifiedBy>
  <cp:revision>6</cp:revision>
  <dcterms:created xsi:type="dcterms:W3CDTF">2020-10-21T16:22:10Z</dcterms:created>
  <dcterms:modified xsi:type="dcterms:W3CDTF">2020-10-21T18:08:13Z</dcterms:modified>
</cp:coreProperties>
</file>