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2CCD-B016-41A7-ADB9-705AEB51C2D7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F7EA-F9C1-4D0A-8643-75FBC6EB5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2CCD-B016-41A7-ADB9-705AEB51C2D7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F7EA-F9C1-4D0A-8643-75FBC6EB5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2CCD-B016-41A7-ADB9-705AEB51C2D7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F7EA-F9C1-4D0A-8643-75FBC6EB5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2CCD-B016-41A7-ADB9-705AEB51C2D7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F7EA-F9C1-4D0A-8643-75FBC6EB5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2CCD-B016-41A7-ADB9-705AEB51C2D7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F7EA-F9C1-4D0A-8643-75FBC6EB5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2CCD-B016-41A7-ADB9-705AEB51C2D7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F7EA-F9C1-4D0A-8643-75FBC6EB5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2CCD-B016-41A7-ADB9-705AEB51C2D7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F7EA-F9C1-4D0A-8643-75FBC6EB5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2CCD-B016-41A7-ADB9-705AEB51C2D7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F7EA-F9C1-4D0A-8643-75FBC6EB5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2CCD-B016-41A7-ADB9-705AEB51C2D7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F7EA-F9C1-4D0A-8643-75FBC6EB5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2CCD-B016-41A7-ADB9-705AEB51C2D7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F7EA-F9C1-4D0A-8643-75FBC6EB5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2CCD-B016-41A7-ADB9-705AEB51C2D7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F7EA-F9C1-4D0A-8643-75FBC6EB5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B2CCD-B016-41A7-ADB9-705AEB51C2D7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F7EA-F9C1-4D0A-8643-75FBC6EB5B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왕의 왕 내 주께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ts wahr, dass Jesus starb für m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"/>
            <a:ext cx="6912768" cy="476672"/>
          </a:xfrm>
        </p:spPr>
        <p:txBody>
          <a:bodyPr>
            <a:normAutofit fontScale="90000"/>
          </a:bodyPr>
          <a:lstStyle/>
          <a:p>
            <a:r>
              <a:rPr lang="de-DE" sz="4000" b="1" dirty="0" smtClean="0"/>
              <a:t>Ists wahr, dass Jesus starb für mich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7632848" cy="4874096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Ist's wahr, dass Jesus starb für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mich  und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büßte meine Schuld?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Gottes Sohn am Kreuz verblich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 O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wundersame Huld!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An dem Kreuz, an dem </a:t>
            </a:r>
            <a:r>
              <a:rPr lang="de-DE" sz="1800" b="1" dirty="0" smtClean="0">
                <a:solidFill>
                  <a:srgbClr val="FF0000"/>
                </a:solidFill>
              </a:rPr>
              <a:t>Kreuz  brach </a:t>
            </a:r>
            <a:r>
              <a:rPr lang="de-DE" sz="1800" b="1" dirty="0" smtClean="0">
                <a:solidFill>
                  <a:srgbClr val="FF0000"/>
                </a:solidFill>
              </a:rPr>
              <a:t>der Morgen mir an,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und des Blinden Auge ward aufgetan</a:t>
            </a:r>
            <a:r>
              <a:rPr lang="de-DE" sz="1800" b="1" dirty="0" smtClean="0">
                <a:solidFill>
                  <a:srgbClr val="FF0000"/>
                </a:solidFill>
              </a:rPr>
              <a:t>,  denn </a:t>
            </a:r>
            <a:r>
              <a:rPr lang="de-DE" sz="1800" b="1" dirty="0" smtClean="0">
                <a:solidFill>
                  <a:srgbClr val="FF0000"/>
                </a:solidFill>
              </a:rPr>
              <a:t>ins Herze ließ ich den Heiland ein,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Hosianna, nun ist der Friede mein!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Trug meine Sünd das Gotteslamm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 Galt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 Sein Schmerzensschrei?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seh ich erst am Kreuzesstamm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was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Gottes Liebe sei.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Tränen kann ich meine Schuld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o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 tilgen nicht.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Blick Du mich an in Deiner Huld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vertritt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mich im Gericht.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118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Ists wahr, dass Jesus starb für mich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Ist's wahr, daß Je - sus starb für mich</dc:title>
  <dc:creator>mary</dc:creator>
  <cp:lastModifiedBy>mary</cp:lastModifiedBy>
  <cp:revision>5</cp:revision>
  <dcterms:created xsi:type="dcterms:W3CDTF">2020-10-18T16:03:37Z</dcterms:created>
  <dcterms:modified xsi:type="dcterms:W3CDTF">2020-10-18T19:15:59Z</dcterms:modified>
</cp:coreProperties>
</file>