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982DA-D87A-4591-A175-6E8515F6FBDE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8CD6-30DD-4868-8832-25144FB72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982DA-D87A-4591-A175-6E8515F6FBDE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8CD6-30DD-4868-8832-25144FB72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982DA-D87A-4591-A175-6E8515F6FBDE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8CD6-30DD-4868-8832-25144FB72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982DA-D87A-4591-A175-6E8515F6FBDE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8CD6-30DD-4868-8832-25144FB72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982DA-D87A-4591-A175-6E8515F6FBDE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8CD6-30DD-4868-8832-25144FB72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982DA-D87A-4591-A175-6E8515F6FBDE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8CD6-30DD-4868-8832-25144FB72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982DA-D87A-4591-A175-6E8515F6FBDE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8CD6-30DD-4868-8832-25144FB72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982DA-D87A-4591-A175-6E8515F6FBDE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8CD6-30DD-4868-8832-25144FB72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982DA-D87A-4591-A175-6E8515F6FBDE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8CD6-30DD-4868-8832-25144FB72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982DA-D87A-4591-A175-6E8515F6FBDE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8CD6-30DD-4868-8832-25144FB72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982DA-D87A-4591-A175-6E8515F6FBDE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8CD6-30DD-4868-8832-25144FB72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982DA-D87A-4591-A175-6E8515F6FBDE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18CD6-30DD-4868-8832-25144FB723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mmanuela Thi Za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5040560" cy="5040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Immanuela</a:t>
            </a:r>
            <a:r>
              <a:rPr lang="en-US" b="1" dirty="0" smtClean="0"/>
              <a:t> </a:t>
            </a:r>
            <a:r>
              <a:rPr lang="en-US" b="1" dirty="0" err="1" smtClean="0"/>
              <a:t>Thi</a:t>
            </a:r>
            <a:r>
              <a:rPr lang="en-US" b="1" dirty="0" smtClean="0"/>
              <a:t> </a:t>
            </a:r>
            <a:r>
              <a:rPr lang="en-US" b="1" dirty="0" err="1" smtClean="0"/>
              <a:t>Zaman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6984776" cy="475252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Imanuela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chhuak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sualte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khenbeh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khan,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Chhandamna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ngaidam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duh 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Kalvari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chuan,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Chhandam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chhuak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inbual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chuan,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khawvel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hmunah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Nangmah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fakin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Nangain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chhandam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lo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hmuhin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Khawngaihnain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Chatuan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pawhin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Misual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123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Immanuela Thi Zaman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Immanuela thizaman</dc:title>
  <dc:creator>mary</dc:creator>
  <cp:lastModifiedBy>mary</cp:lastModifiedBy>
  <cp:revision>7</cp:revision>
  <dcterms:created xsi:type="dcterms:W3CDTF">2018-10-11T00:00:06Z</dcterms:created>
  <dcterms:modified xsi:type="dcterms:W3CDTF">2022-10-28T19:59:18Z</dcterms:modified>
</cp:coreProperties>
</file>