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297E-A52B-4B99-9B63-387C3E37A74E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DB4-4E2C-47DF-8BA3-ED8D262E14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297E-A52B-4B99-9B63-387C3E37A74E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DB4-4E2C-47DF-8BA3-ED8D262E14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297E-A52B-4B99-9B63-387C3E37A74E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DB4-4E2C-47DF-8BA3-ED8D262E14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297E-A52B-4B99-9B63-387C3E37A74E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DB4-4E2C-47DF-8BA3-ED8D262E14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297E-A52B-4B99-9B63-387C3E37A74E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DB4-4E2C-47DF-8BA3-ED8D262E14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297E-A52B-4B99-9B63-387C3E37A74E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DB4-4E2C-47DF-8BA3-ED8D262E14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297E-A52B-4B99-9B63-387C3E37A74E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DB4-4E2C-47DF-8BA3-ED8D262E14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297E-A52B-4B99-9B63-387C3E37A74E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DB4-4E2C-47DF-8BA3-ED8D262E14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297E-A52B-4B99-9B63-387C3E37A74E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DB4-4E2C-47DF-8BA3-ED8D262E14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297E-A52B-4B99-9B63-387C3E37A74E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DB4-4E2C-47DF-8BA3-ED8D262E14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297E-A52B-4B99-9B63-387C3E37A74E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BBDB4-4E2C-47DF-8BA3-ED8D262E14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C297E-A52B-4B99-9B63-387C3E37A74E}" type="datetimeFigureOut">
              <a:rPr lang="en-US" smtClean="0"/>
              <a:pPr/>
              <a:t>10/24/2020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BBDB4-4E2C-47DF-8BA3-ED8D262E14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2204864"/>
            <a:ext cx="9144000" cy="4653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e groot zijt Gi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Hoe </a:t>
            </a:r>
            <a:r>
              <a:rPr lang="en-US" b="1" dirty="0" err="1"/>
              <a:t>groot</a:t>
            </a:r>
            <a:r>
              <a:rPr lang="en-US" b="1" dirty="0"/>
              <a:t> </a:t>
            </a:r>
            <a:r>
              <a:rPr lang="en-US" b="1" dirty="0" err="1"/>
              <a:t>zijt</a:t>
            </a:r>
            <a:r>
              <a:rPr lang="en-US" b="1" dirty="0"/>
              <a:t> </a:t>
            </a:r>
            <a:r>
              <a:rPr lang="en-US" b="1" dirty="0" err="1"/>
              <a:t>Gij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892480" cy="3240360"/>
          </a:xfrm>
        </p:spPr>
        <p:txBody>
          <a:bodyPr numCol="2">
            <a:noAutofit/>
          </a:bodyPr>
          <a:lstStyle/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Heer mijn God, wanneer ik in verwondering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wereld zie die U hebt voortgebracht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 sterrenlicht, het rollen van donder,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heel dit heelal, dat vol is van uw kracht</a:t>
            </a: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Refrein</a:t>
            </a: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Dan zingt mijn ziel  tot U, o Heer mijn God:</a:t>
            </a: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hoe groot zijt Gij,  hoe groot zijt Gij</a:t>
            </a:r>
            <a:r>
              <a:rPr lang="nl-NL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Dan zingt mijn ziel  tot U, o Heer mijn God:</a:t>
            </a:r>
          </a:p>
          <a:p>
            <a:pPr algn="l"/>
            <a:r>
              <a:rPr lang="nl-NL" sz="1700" b="1" dirty="0" smtClean="0">
                <a:solidFill>
                  <a:srgbClr val="FF0000"/>
                </a:solidFill>
              </a:rPr>
              <a:t>hoe groot zijt Gij,  hoe groot zijt Gij!</a:t>
            </a:r>
          </a:p>
          <a:p>
            <a:pPr algn="l"/>
            <a:endParaRPr lang="nl-NL" sz="1700" b="1" dirty="0" smtClean="0">
              <a:solidFill>
                <a:srgbClr val="FF0000"/>
              </a:solidFill>
            </a:endParaRP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</a:t>
            </a:r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bedenk, hoe Jezus zonder klagen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in de dood gegaan is als een Lam,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 ik verbaasd, dat Hij mijn schuld wou dragen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aan het kruis mijn zonde op zich nam</a:t>
            </a: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Christus komt met majesteit en luister,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brengt Hij mij thuis, hoe heerlijk zal dat zijn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zal ik vol aanbidding voor Hem buigen</a:t>
            </a:r>
          </a:p>
          <a:p>
            <a:pPr algn="l"/>
            <a:r>
              <a:rPr lang="nl-NL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zingt mijn ziel: O Heer, hoe groot zijt Gij!</a:t>
            </a:r>
          </a:p>
          <a:p>
            <a:pPr algn="l"/>
            <a:endParaRPr lang="nl-NL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156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Hoe groot zijt Gij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Hoe groot zijt Gij </dc:title>
  <dc:creator>mary</dc:creator>
  <cp:lastModifiedBy>mary</cp:lastModifiedBy>
  <cp:revision>5</cp:revision>
  <dcterms:created xsi:type="dcterms:W3CDTF">2020-10-24T01:39:56Z</dcterms:created>
  <dcterms:modified xsi:type="dcterms:W3CDTF">2020-10-24T14:26:51Z</dcterms:modified>
</cp:coreProperties>
</file>