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4E03-BFC7-411B-B5B9-9D408AE8631B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11185-B0AB-4B9F-BD21-9DCCED995F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git sa la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260648"/>
            <a:ext cx="3168352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Higit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lahat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4320480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kalikasan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nalikha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naluklok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kaharian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kayamanan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Pinako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ka  </a:t>
            </a:r>
            <a:r>
              <a:rPr lang="en-US" sz="1800" b="1" dirty="0" err="1" smtClean="0">
                <a:solidFill>
                  <a:srgbClr val="FF0000"/>
                </a:solidFill>
              </a:rPr>
              <a:t>Iniwan-sa-batong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puntod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Nabuhay-upang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mamatay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Iniwang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nagiisa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Isang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rosas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inapakan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lupa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kasalanan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inangkin</a:t>
            </a:r>
            <a:r>
              <a:rPr lang="en-US" sz="18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at </a:t>
            </a:r>
            <a:r>
              <a:rPr lang="en-US" sz="1800" b="1" dirty="0" err="1" smtClean="0">
                <a:solidFill>
                  <a:srgbClr val="FF0000"/>
                </a:solidFill>
              </a:rPr>
              <a:t>naisip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6016" y="980728"/>
            <a:ext cx="41399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Makapangyarihan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aking</a:t>
            </a:r>
            <a:r>
              <a:rPr lang="en-US" b="1" dirty="0" smtClean="0"/>
              <a:t> </a:t>
            </a:r>
            <a:r>
              <a:rPr lang="en-US" b="1" dirty="0" err="1" smtClean="0"/>
              <a:t>diyos</a:t>
            </a:r>
            <a:endParaRPr lang="en-US" b="1" dirty="0" smtClean="0"/>
          </a:p>
          <a:p>
            <a:r>
              <a:rPr lang="en-US" b="1" dirty="0" err="1" smtClean="0"/>
              <a:t>Mga</a:t>
            </a:r>
            <a:r>
              <a:rPr lang="en-US" b="1" dirty="0" smtClean="0"/>
              <a:t> </a:t>
            </a:r>
            <a:r>
              <a:rPr lang="en-US" b="1" dirty="0" err="1" smtClean="0"/>
              <a:t>likha</a:t>
            </a:r>
            <a:r>
              <a:rPr lang="en-US" b="1" dirty="0" smtClean="0"/>
              <a:t> </a:t>
            </a:r>
            <a:r>
              <a:rPr lang="en-US" b="1" dirty="0" err="1" smtClean="0"/>
              <a:t>nya</a:t>
            </a:r>
            <a:r>
              <a:rPr lang="en-US" b="1" dirty="0" smtClean="0"/>
              <a:t> ay </a:t>
            </a:r>
            <a:r>
              <a:rPr lang="en-US" b="1" dirty="0" err="1" smtClean="0"/>
              <a:t>napapaluhod</a:t>
            </a:r>
            <a:endParaRPr lang="en-US" b="1" dirty="0" smtClean="0"/>
          </a:p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karunungan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kanya</a:t>
            </a:r>
            <a:r>
              <a:rPr lang="en-US" b="1" dirty="0" smtClean="0"/>
              <a:t> </a:t>
            </a:r>
            <a:r>
              <a:rPr lang="en-US" b="1" dirty="0" err="1" smtClean="0"/>
              <a:t>nagmula</a:t>
            </a:r>
            <a:endParaRPr lang="en-US" b="1" dirty="0" smtClean="0"/>
          </a:p>
          <a:p>
            <a:r>
              <a:rPr lang="en-US" b="1" dirty="0" err="1" smtClean="0"/>
              <a:t>Sya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wakas</a:t>
            </a:r>
            <a:r>
              <a:rPr lang="en-US" b="1" dirty="0" smtClean="0"/>
              <a:t> at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pasimula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Mga</a:t>
            </a:r>
            <a:r>
              <a:rPr lang="en-US" b="1" dirty="0" smtClean="0"/>
              <a:t> </a:t>
            </a:r>
            <a:r>
              <a:rPr lang="en-US" b="1" dirty="0" err="1" smtClean="0"/>
              <a:t>bansa</a:t>
            </a:r>
            <a:r>
              <a:rPr lang="en-US" b="1" dirty="0" smtClean="0"/>
              <a:t> at </a:t>
            </a:r>
            <a:r>
              <a:rPr lang="en-US" b="1" dirty="0" err="1" smtClean="0"/>
              <a:t>mga</a:t>
            </a:r>
            <a:r>
              <a:rPr lang="en-US" b="1" dirty="0" smtClean="0"/>
              <a:t> </a:t>
            </a:r>
            <a:r>
              <a:rPr lang="en-US" b="1" dirty="0" err="1" smtClean="0"/>
              <a:t>hari</a:t>
            </a:r>
            <a:endParaRPr lang="en-US" b="1" dirty="0" smtClean="0"/>
          </a:p>
          <a:p>
            <a:r>
              <a:rPr lang="en-US" b="1" dirty="0" smtClean="0"/>
              <a:t>Sa </a:t>
            </a:r>
            <a:r>
              <a:rPr lang="en-US" b="1" dirty="0" err="1" smtClean="0"/>
              <a:t>paghuhukom</a:t>
            </a:r>
            <a:r>
              <a:rPr lang="en-US" b="1" dirty="0" smtClean="0"/>
              <a:t> </a:t>
            </a:r>
            <a:r>
              <a:rPr lang="en-US" b="1" dirty="0" err="1" smtClean="0"/>
              <a:t>ika'y</a:t>
            </a:r>
            <a:r>
              <a:rPr lang="en-US" b="1" dirty="0" smtClean="0"/>
              <a:t> </a:t>
            </a:r>
            <a:r>
              <a:rPr lang="en-US" b="1" dirty="0" err="1" smtClean="0"/>
              <a:t>mag</a:t>
            </a:r>
            <a:r>
              <a:rPr lang="en-US" b="1" dirty="0" smtClean="0"/>
              <a:t> </a:t>
            </a:r>
            <a:r>
              <a:rPr lang="en-US" b="1" dirty="0" err="1" smtClean="0"/>
              <a:t>Hari</a:t>
            </a:r>
            <a:endParaRPr lang="en-US" b="1" dirty="0" smtClean="0"/>
          </a:p>
          <a:p>
            <a:r>
              <a:rPr lang="en-US" b="1" dirty="0" err="1" smtClean="0"/>
              <a:t>Namamangha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kagandahan</a:t>
            </a:r>
            <a:r>
              <a:rPr lang="en-US" b="1" dirty="0" smtClean="0"/>
              <a:t> mo</a:t>
            </a:r>
          </a:p>
          <a:p>
            <a:r>
              <a:rPr lang="en-US" b="1" dirty="0" err="1" smtClean="0"/>
              <a:t>Wala</a:t>
            </a:r>
            <a:r>
              <a:rPr lang="en-US" b="1" dirty="0" smtClean="0"/>
              <a:t> </a:t>
            </a:r>
            <a:r>
              <a:rPr lang="en-US" b="1" dirty="0" err="1" smtClean="0"/>
              <a:t>nang</a:t>
            </a:r>
            <a:r>
              <a:rPr lang="en-US" b="1" dirty="0" smtClean="0"/>
              <a:t> </a:t>
            </a:r>
            <a:r>
              <a:rPr lang="en-US" b="1" dirty="0" err="1" smtClean="0"/>
              <a:t>makahihigit</a:t>
            </a:r>
            <a:r>
              <a:rPr lang="en-US" b="1" dirty="0" smtClean="0"/>
              <a:t> </a:t>
            </a:r>
            <a:r>
              <a:rPr lang="en-US" b="1" dirty="0" err="1" smtClean="0"/>
              <a:t>Sayo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 </a:t>
            </a:r>
            <a:r>
              <a:rPr lang="en-US" b="1" dirty="0" err="1" smtClean="0">
                <a:solidFill>
                  <a:srgbClr val="FF0000"/>
                </a:solidFill>
              </a:rPr>
              <a:t>Hesus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nagpapako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krus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Nabuhay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sya't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tinakwil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iba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Wari'y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rosas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inapak-apakan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Hari</a:t>
            </a:r>
            <a:r>
              <a:rPr lang="en-US" b="1" dirty="0" smtClean="0">
                <a:solidFill>
                  <a:srgbClr val="FF0000"/>
                </a:solidFill>
              </a:rPr>
              <a:t> ka man </a:t>
            </a:r>
            <a:r>
              <a:rPr lang="en-US" b="1" dirty="0" err="1" smtClean="0">
                <a:solidFill>
                  <a:srgbClr val="FF0000"/>
                </a:solidFill>
              </a:rPr>
              <a:t>nagpakumbaba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sa'yong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likha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137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Higit sa lahat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Higit sa lahat</dc:title>
  <dc:creator>mary</dc:creator>
  <cp:lastModifiedBy>mary</cp:lastModifiedBy>
  <cp:revision>13</cp:revision>
  <dcterms:created xsi:type="dcterms:W3CDTF">2020-10-07T13:42:23Z</dcterms:created>
  <dcterms:modified xsi:type="dcterms:W3CDTF">2020-10-10T14:09:57Z</dcterms:modified>
</cp:coreProperties>
</file>