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2FAB-9760-4E6A-B492-99FA09303AA3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BB3CD-4022-4DD3-BC9E-FC6A392B3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2FAB-9760-4E6A-B492-99FA09303AA3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BB3CD-4022-4DD3-BC9E-FC6A392B3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2FAB-9760-4E6A-B492-99FA09303AA3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BB3CD-4022-4DD3-BC9E-FC6A392B3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2FAB-9760-4E6A-B492-99FA09303AA3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BB3CD-4022-4DD3-BC9E-FC6A392B3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2FAB-9760-4E6A-B492-99FA09303AA3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BB3CD-4022-4DD3-BC9E-FC6A392B3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2FAB-9760-4E6A-B492-99FA09303AA3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BB3CD-4022-4DD3-BC9E-FC6A392B3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2FAB-9760-4E6A-B492-99FA09303AA3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BB3CD-4022-4DD3-BC9E-FC6A392B3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2FAB-9760-4E6A-B492-99FA09303AA3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BB3CD-4022-4DD3-BC9E-FC6A392B3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2FAB-9760-4E6A-B492-99FA09303AA3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BB3CD-4022-4DD3-BC9E-FC6A392B3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2FAB-9760-4E6A-B492-99FA09303AA3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BB3CD-4022-4DD3-BC9E-FC6A392B3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22FAB-9760-4E6A-B492-99FA09303AA3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BB3CD-4022-4DD3-BC9E-FC6A392B3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22FAB-9760-4E6A-B492-99FA09303AA3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BB3CD-4022-4DD3-BC9E-FC6A392B35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ove All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r, Du bist mächt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680520" cy="404664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Herr, Du bist mächtig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620688"/>
            <a:ext cx="4032448" cy="5112568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du bist mächtig,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bist hoch erhöht!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du bist prächtig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was durch dich geschieht.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deine Weisheit erstrahlt in Ewigkeit,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 du warst der Herr vor aller Zeit.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du bist König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auf deinem Thron!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du bist Schöpfer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schenkst uns deinen Sohn.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deine Schönheit ist unermesslich groß.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Deine Liebe lässt mich nicht mehr los.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Refr.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Großer Gott hast dich klein gemacht.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Du starbst für mich,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und riefst: Es ist vollbracht!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Wie ein Lamm nahmst du es auf dich,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all meine Schuld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und rettest mich, mächtiger Herr.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119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Herr, Du bist mächtig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Herr, Du bist mächtig</dc:title>
  <dc:creator>mary</dc:creator>
  <cp:lastModifiedBy>mary</cp:lastModifiedBy>
  <cp:revision>6</cp:revision>
  <dcterms:created xsi:type="dcterms:W3CDTF">2020-10-07T13:30:34Z</dcterms:created>
  <dcterms:modified xsi:type="dcterms:W3CDTF">2020-10-08T14:33:32Z</dcterms:modified>
</cp:coreProperties>
</file>